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6" r:id="rId3"/>
    <p:sldId id="257" r:id="rId4"/>
    <p:sldId id="258" r:id="rId5"/>
    <p:sldId id="262" r:id="rId6"/>
    <p:sldId id="261" r:id="rId7"/>
    <p:sldId id="259" r:id="rId8"/>
    <p:sldId id="260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0"/>
    <p:restoredTop sz="94687"/>
  </p:normalViewPr>
  <p:slideViewPr>
    <p:cSldViewPr snapToGrid="0" snapToObjects="1">
      <p:cViewPr varScale="1">
        <p:scale>
          <a:sx n="66" d="100"/>
          <a:sy n="66" d="100"/>
        </p:scale>
        <p:origin x="192" y="1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3296-0E77-6D46-9E26-5D922BB1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3AEE9-2789-3A4C-A5A7-534F0D59A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39367-36F0-A645-A319-54DEB05A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67D64-7242-A94A-8F9D-5611BC8E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84E7-6F44-DC42-B782-943B9BEC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366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8C617-7AE6-674F-94A1-2F72F189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CFA9B-DE31-944D-87BF-B6001943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EBD01-5D79-0345-9C27-F3D2FF6C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F7A5E-FE7B-6242-85AF-5651C287B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9E4CA-92D8-0A41-BE48-D30CD445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232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2C76-BEA4-9D44-A3EE-3386B067E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D08C6-D81A-7B4B-8C6C-9160EA46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A47E5-8FDA-6549-BCAE-238F1C74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46BA8-966A-DD48-BE31-C345FD0D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CBAB1-3757-F94B-BBD5-C79E9F81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989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A435-2FBC-314D-8BDC-8C8428E3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6AFB5-31BA-8846-A458-0F8DD8C30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129-093B-BE4D-9F78-70A0DFC7E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04FF4-03FA-8844-BCF7-D1402088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CB428-E5E7-E740-BFA8-3E7C1995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206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3608-9B17-EF47-BF05-F26A2AB5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127A0-2532-C643-A606-BD880578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B82B2-C224-714B-A37A-A16BF9F6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E9BA4-3631-1F4A-9AF3-CC3F52E5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CEF09-F353-984F-A8D0-56ED8132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08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C2C9-0386-0C4D-9EEF-43D71B80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58F73-D90C-D44A-A9BE-C46EE1854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4024E-C999-3541-91FE-AC2508C77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5F796-EE1B-4B46-B03C-80D4795A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4E85C-4721-4643-84E8-61F63C691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73684-2A01-F44F-B1DD-550743FC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774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0B72-163D-0E4F-A498-96B98D6E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02599-4D75-4D45-8378-F75D0378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F2455-F285-F748-9092-39A8FD252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EB332-1679-7941-92CA-E71866604D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DBCB1-B9B0-8B41-A0D2-22A7271BD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90419-28AB-9743-B595-9E87909E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34CC4-1730-684D-B07F-952A9A3B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2E56B0-F3A1-C949-BB66-FCA7CF81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77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3BC-2BA5-8148-B91B-AE9EF57C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A1372-BEF6-E04C-A2CD-F1596FC2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17331-8D97-CA42-9579-84A1A4CC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C551E-A645-894B-A790-2EFD31BF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713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5FC82-3258-5248-9F74-7A9A71E0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E52430-6E30-A24B-A533-F7049598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C548-3428-E743-A4F1-849F2DFB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789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0C23-8F16-8F47-9717-4B8FEE0F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209A-10A7-8843-BC7D-212752893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4E5D4-ABE8-5945-9598-FBAD8DA87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33339-9F31-0147-AD2C-9B8355AA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33A9F-6628-D04D-95D4-133E3525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8E62A-ECC2-1A47-9E55-E7BEF0D1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7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7438-6DDF-084B-A721-E53E2653F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8E8B6-0770-4649-BB39-5D08B4212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7E8F4-B609-AF4E-92A0-038D668B8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D722E-4A40-3C4B-A875-2F8063F70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53D72-449A-5743-87ED-9CB41C1D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728C1-AA88-B249-BB04-4E1967CE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586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2220C-6821-5246-8693-604A495A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D2639-6D27-ED42-AB84-A8303E1E2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1D742-1C27-0440-947A-71D2B631B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9655-E387-2143-9B6D-973286002C7B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D903-C97D-314E-8018-A9F06A009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5248E-CA3B-BD4B-86C6-BD8F79B28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06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1774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8845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روح </a:t>
            </a:r>
            <a:r>
              <a:rPr lang="fa-IR" sz="5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آزادم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 ، من آزادم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136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8845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نام عیسی 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 ، من آزادم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37442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649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8845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461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که زنجیرهای گناهم دید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تاریکی من را بیرون کشید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که ناله های من را شنید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آغوشش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آرامی بخشید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13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701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230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8845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500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0028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از غم ها مرا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رهانید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محبتش مرا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پوشانید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عشقش را دیدم بر روی صلیب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جانش داد ، جانم را خرید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304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7651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69769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3536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120</Words>
  <Application>Microsoft Macintosh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2022-02-16T21:05:46Z</dcterms:created>
  <dcterms:modified xsi:type="dcterms:W3CDTF">2022-02-16T21:13:15Z</dcterms:modified>
</cp:coreProperties>
</file>