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20"/>
    <p:restoredTop sz="94687"/>
  </p:normalViewPr>
  <p:slideViewPr>
    <p:cSldViewPr snapToGrid="0" snapToObjects="1">
      <p:cViewPr varScale="1">
        <p:scale>
          <a:sx n="68" d="100"/>
          <a:sy n="68" d="100"/>
        </p:scale>
        <p:origin x="240" y="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B9188-32D9-E34E-9266-50CE3D35DD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093B6-6264-EF44-A087-D4A9916EB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46ED8-585B-424F-8ECB-F439FD20C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F9A4F-C4E6-E64C-88F7-98BD3E11B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4CB7-1181-8E40-AA13-8AF0AF9DF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2265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B0C5-9204-A24F-88A0-3B08D0094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A59A5-D799-9741-B3D5-4F285939B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BC92E-5D1E-F049-8C35-C9C994C7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590D4-3285-D141-9B90-F123F4FF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EE543-F9D9-184A-965B-8C5B02DE0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545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2E032C-5A5D-2643-914C-51632F4318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5DCB28-7767-2E4F-A8CC-33B64EB09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AF260-4550-8D4C-A0B3-102EE1A6D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F127F-215B-2F4D-AD08-43AD2514B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3E7DA-C8DF-8D4C-BD92-30DD4183B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6150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2B7B7-A1C1-C14D-8883-01839AA0F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C1BB7-25AF-2C47-9190-EF6A6AF98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DD0B2-A1FD-0346-8B1E-A9C378B51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879C3-4AFF-1744-9AA2-D938ADCB6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2E457-4769-7D4D-B583-915613E1D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6384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E642A-27AF-0742-8F23-DA87CEE8E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2DDC3-458C-8742-87E3-8303C9CA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7C0EF-91B8-B54E-BAF5-613AF4804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449-BDBF-F949-816E-DC934CB6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A64FE-E921-0D49-874C-F57D981F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126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CF88F-9ECB-3B49-AFC4-21D79F73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74C50-2DDE-2F43-8D39-5786D3760B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4B665-313C-1B49-8F79-1AFDE554E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4FD06-F9B7-D54D-A48F-81FEE3F64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42DF4-1FB6-844D-AA5D-D42CF2068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55729-4A81-054F-BA3B-375CBCB8C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135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0DB91-13C5-1E40-8414-803EA701E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C31AB-6AE2-A74E-894E-BC1267A40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049A4-A84B-134D-8D9D-188CC7596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5B986-2C26-5540-8939-A4EDFF9F0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70D439-3E2D-024D-9918-B8D7341B2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F17657-F8F2-CF48-BE59-AE4071009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C666C0-D551-834C-9719-0FD4AAF6D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FDE9B5-C5D4-AE49-A00D-8B6310D7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1477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57139-E9DC-404C-B79C-9325A7628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54E6F0-CA4E-D24F-A554-1B2DCC581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E07B0-A639-2B48-B5CC-69C5B0BE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E7501-43FA-A34C-8786-E8F05834A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7084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D0D92-5F8D-A34D-A7FF-0C4AA0D4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AC42FE-EBED-DB4F-A8B8-55B56B20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78141-0C43-BA4E-9F8B-694D7BEB2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411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1E899-0729-EB45-8F83-081FBBE6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13A8F-E049-7D47-B3A1-F86B3EAC4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D3831-CDBF-B04B-8DC7-755DECB8F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67743-63B3-AA4C-8053-E6314617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E0ECD4-5577-084A-A710-B0D25C94F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3C361-32E3-6745-829A-EC1FCC04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384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0F5D9-2C66-5D46-919D-A60C5B93E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9E46A7-C04E-544C-8029-640D510AFC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2F2DD-B9A1-DF40-8F56-364FF9723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BCE86-2168-F74C-90B7-99EE37EE0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E09BC-C69A-9E4D-A2B6-62E7B74D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DB6FB-C57C-2148-BAD3-E19C8A9F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039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063234-D575-8B44-884A-5C789FD04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7A466-7CA1-F149-A643-638B72D99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087A8-1C8B-944A-A1AC-5CBF0B6D4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653ED-A246-7243-B0CF-BF76B8CB9872}" type="datetimeFigureOut">
              <a:rPr lang="en-DE" smtClean="0"/>
              <a:t>16.02.22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4058B-CEFB-EB44-9517-5B0826086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FED3-064C-7743-AF6D-6094D0C5E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44101-54CB-BD42-A4EB-854B04C34F1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0248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096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82C8E-1AA5-784A-87A1-1794E782DC95}"/>
              </a:ext>
            </a:extLst>
          </p:cNvPr>
          <p:cNvSpPr/>
          <p:nvPr/>
        </p:nvSpPr>
        <p:spPr>
          <a:xfrm>
            <a:off x="0" y="0"/>
            <a:ext cx="12191999" cy="69177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طرد شدی تا بخشیده شوم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گناهم محکوم شدی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زنده ام و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وجودم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بعد از مرگ قیام کردی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15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82C8E-1AA5-784A-87A1-1794E782DC95}"/>
              </a:ext>
            </a:extLst>
          </p:cNvPr>
          <p:cNvSpPr/>
          <p:nvPr/>
        </p:nvSpPr>
        <p:spPr>
          <a:xfrm>
            <a:off x="0" y="0"/>
            <a:ext cx="12191999" cy="691772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چه عجیب است چگونه ممکن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شاهم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بمیرد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اما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می‌دانم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که حقیقت دارد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فخر من جلال توست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575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82C8E-1AA5-784A-87A1-1794E782DC95}"/>
              </a:ext>
            </a:extLst>
          </p:cNvPr>
          <p:cNvSpPr/>
          <p:nvPr/>
        </p:nvSpPr>
        <p:spPr>
          <a:xfrm>
            <a:off x="0" y="0"/>
            <a:ext cx="12191999" cy="71023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شادی من جلال توست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3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423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3282C8E-1AA5-784A-87A1-1794E782DC95}"/>
              </a:ext>
            </a:extLst>
          </p:cNvPr>
          <p:cNvSpPr/>
          <p:nvPr/>
        </p:nvSpPr>
        <p:spPr>
          <a:xfrm>
            <a:off x="0" y="0"/>
            <a:ext cx="12191999" cy="701006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پادشاهم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پادشاهم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پادشاهم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پادشاهم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26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7086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53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2022-02-16T19:49:49Z</dcterms:created>
  <dcterms:modified xsi:type="dcterms:W3CDTF">2022-02-16T19:54:41Z</dcterms:modified>
</cp:coreProperties>
</file>