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08"/>
    <p:restoredTop sz="94697"/>
  </p:normalViewPr>
  <p:slideViewPr>
    <p:cSldViewPr snapToGrid="0" snapToObjects="1">
      <p:cViewPr varScale="1">
        <p:scale>
          <a:sx n="57" d="100"/>
          <a:sy n="57" d="100"/>
        </p:scale>
        <p:origin x="184" y="1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8BFF-0056-EA44-978F-9362D3DA0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52ECC-0638-894F-B431-E4D81755B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D40E9-89AD-E446-9FCC-9DC8CD28B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E817B-FFE4-CE46-B4B4-0ABF04E10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46408-1904-714E-9A10-55EEAB22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3835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7B8C9-4496-864C-8C2D-AB2AF7349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189BA3-1212-5247-9DA8-824562513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9A97F-CC16-364F-84F8-8259B2BA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F399E-4E31-AD47-8D76-665D9EE7B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75AA1-409A-A64A-BA38-DCD69D5A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467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F6BAE0-CC42-DD46-B61B-9FE9F6B47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6F1A0-2DD3-A443-B781-AFEAF7D7A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FC15A-6FBE-9B4B-B527-9597C26A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D2429-D45A-7047-8352-CFD16E66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FC444-F142-444B-93FF-D7816881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539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D95A-CCBE-F947-B552-19151A9E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55C77-62E3-3E41-AFA8-9A081A406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7C2F0-12F4-5340-98DF-596F91345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FEF2C-C76F-E144-9E41-FA70EC2B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1937F-7DF8-B546-A421-B85BE30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20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148E1-554C-7642-A8EA-F0DF8D6CA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CA07A-7A80-AB41-8BD6-37AF14393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A9BD3-39CC-8745-A6F8-85C9EBC5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94016-87F5-574E-A90D-39A87D0D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1948B-A4AB-C644-9249-746BB00E5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5499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90A9A-56F5-9F4D-8966-1D9F8DDF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26473-9934-8041-A6BC-E69A7B505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82131-7A1E-A142-B312-4DDA18103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331CE-6F26-EE4B-A302-18E7C5C20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F5894-754D-AF4D-A6DC-9615ED07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09750-D228-2744-9DF0-E57821B5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8542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4B5B2-5D14-824D-B42D-E7DB3E082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8CF7C-6790-2A4A-9703-0ACCAC2B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73420-FFC5-DE4B-91C1-11D173265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0F8BEF-0DB2-5C4C-9CB2-039D4C821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91623-9038-8544-A548-F580F19C3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A182DF-AB7D-D147-82C1-74EE5A93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B84CD-6E86-D047-97EB-88929D52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ED620-44D9-9C47-B815-A724EC59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725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70A12-89D5-F243-A863-9A1A92AD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A0B59A-AD9C-AA4B-8501-BB6C5EA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0DE93-740E-0048-B070-784A6873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27AFB-11A5-6A46-9E97-C79C312E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417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07207-07BF-5F46-A544-1AF5352D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C53EBA-7057-C946-8FC5-52570C91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54B54-8B03-2B48-B352-123BCF6B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924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986AC-981D-5349-8D0F-CC60C5EB8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22E8E-025B-B646-A99C-23BC94D36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C85A6-935E-444F-9471-6E3B5DCCF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CC3EE-AED6-2544-BD22-E4DB0862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9216D-47CC-EE45-9C32-69683EB6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7DC35-52AE-4D45-A1B5-FAB24945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348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F0DE9-46A8-AA49-AC1B-27476F162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6F768-990B-D44D-B9CA-BE05C23A9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FF9-819F-5E49-809F-BCC4422BA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84058-FA47-6E4F-B68F-66AEE4E1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F2A5A-81D9-0B4C-819A-BA5DE150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90F91-A5F4-E641-928A-F1DBAC6C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82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FEF60F-0FDB-2C49-91D0-166EAFA9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C5434-0F1B-544A-B54E-006DA18F4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0A4F8-7441-E745-9438-297383A6D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DA941-A759-274C-8E5C-95A0E8909B6A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931A7-41BE-EA42-BB9D-7992F23CB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914CB-1160-CE4B-81A0-147CEBB94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53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96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058005-30E4-954C-B829-5D369838B7ED}"/>
              </a:ext>
            </a:extLst>
          </p:cNvPr>
          <p:cNvSpPr/>
          <p:nvPr/>
        </p:nvSpPr>
        <p:spPr>
          <a:xfrm>
            <a:off x="1" y="0"/>
            <a:ext cx="12192000" cy="68963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مسح توأم روح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تو بریز آتش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آسمانیت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پر بسا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 این قلب خالی مرا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با حضور و قدرت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جاودانیت</a:t>
            </a: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1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321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058005-30E4-954C-B829-5D369838B7ED}"/>
              </a:ext>
            </a:extLst>
          </p:cNvPr>
          <p:cNvSpPr/>
          <p:nvPr/>
        </p:nvSpPr>
        <p:spPr>
          <a:xfrm>
            <a:off x="1" y="0"/>
            <a:ext cx="12192000" cy="68963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ساز مرا با لمس خود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مسح کن جان مرا با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روغنت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تا که با شم من مسیح تو پدر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تا شفا بخشم کلیسا و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تنت</a:t>
            </a: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1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759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058005-30E4-954C-B829-5D369838B7ED}"/>
              </a:ext>
            </a:extLst>
          </p:cNvPr>
          <p:cNvSpPr/>
          <p:nvPr/>
        </p:nvSpPr>
        <p:spPr>
          <a:xfrm>
            <a:off x="1" y="0"/>
            <a:ext cx="12192000" cy="68963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چونکه مسح تو خداوند بر من است</a:t>
            </a:r>
          </a:p>
          <a:p>
            <a:pPr algn="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می‌دهم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خسته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دلان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التیام</a:t>
            </a: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می‌توانم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</a:t>
            </a:r>
            <a:r>
              <a:rPr lang="fa-IR" sz="4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تسلّی‌گر</a:t>
            </a: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شوم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تا که بخشم حمد 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بر هر زبان</a:t>
            </a: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1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172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8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2022-02-16T17:36:03Z</dcterms:created>
  <dcterms:modified xsi:type="dcterms:W3CDTF">2022-02-16T17:42:59Z</dcterms:modified>
</cp:coreProperties>
</file>