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32"/>
    <p:restoredTop sz="94687"/>
  </p:normalViewPr>
  <p:slideViewPr>
    <p:cSldViewPr snapToGrid="0" snapToObjects="1">
      <p:cViewPr varScale="1">
        <p:scale>
          <a:sx n="85" d="100"/>
          <a:sy n="85" d="100"/>
        </p:scale>
        <p:origin x="200" y="1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26B84-03F0-654E-A043-C05E151D57F5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A1B69-F907-1A49-984E-C4ECFC972F8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87827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85CF1-4DB5-A047-90FF-24B1BE597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C5BD57-9378-2E40-9E22-C01B17205E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7EA78-8267-4A48-9178-24D51D813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F216-0E1F-DE41-B027-589ACDC4C8FD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0EEDD-2A2E-7540-BC96-9B0FF7487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FA169-694F-D14A-927F-F2AC649F2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0E02-06A9-CD46-92DA-CA249274FC5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8169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7DE75-ADC9-744E-9957-AEAB98390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CB4700-776C-1044-8052-69D68B9C69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C9FBF-0F87-3D4D-8309-8F0D49C2D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F216-0E1F-DE41-B027-589ACDC4C8FD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946888-C571-AC4D-94D5-7ADEA0BD2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6009EA-B5FD-F344-B967-2A6439828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0E02-06A9-CD46-92DA-CA249274FC5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67373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C04130-BBD7-6342-9EDA-F68269326E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ED475F-526B-AD49-9125-64D37FDC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BCA5B-3787-AD40-B067-F8E3FF6FA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F216-0E1F-DE41-B027-589ACDC4C8FD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0D07E7-BF77-F74C-A12B-8C6A51795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443B9-E715-8946-BB4F-014AC9D19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0E02-06A9-CD46-92DA-CA249274FC5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76379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0BC8F-851F-3D4C-B900-B907F18F0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8E5B3-11BE-B74C-BD58-F06B1FE6A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076816-E325-8547-A65E-2BF6DC02E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F216-0E1F-DE41-B027-589ACDC4C8FD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35419-4F54-F54C-B3DE-BA196BEBB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7F7EE-FEB6-F646-B9FA-E6E0574A9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0E02-06A9-CD46-92DA-CA249274FC5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3687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FC591-FAE3-8B40-B173-40E0D7809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1A0768-7C7D-1E4D-BCC6-685D850FE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1164-1FD7-584C-9811-6E89140BA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F216-0E1F-DE41-B027-589ACDC4C8FD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0D3401-6126-B344-B731-A60EAEB0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B3E184-8AEE-F743-AD78-A0CF883E6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0E02-06A9-CD46-92DA-CA249274FC5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6685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59068-39BF-6D43-AB7B-F785EE366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7B471-7DCA-6241-A349-087E2CD788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096B52-72DA-044A-9377-D6981B03D7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FE08F2-70FF-3045-9EAA-7BAD0E28B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F216-0E1F-DE41-B027-589ACDC4C8FD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1AD3D0-6C35-B346-B38D-A2C667FEB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B7FCA1-5A4D-0C4F-9E92-611727224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0E02-06A9-CD46-92DA-CA249274FC5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33148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549B6-AA87-934D-AFCD-D392FD2E9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6746-395A-AE44-AB3C-D76DE4525F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5CB48D-65A9-D04C-8828-74CBA14AC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27C917-5CF7-8F4C-9EAC-585A0C8CFE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3004B5-3E42-2248-9ED2-2CCF1F5D51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0C982D-4B5C-FD47-B8B1-180283DBE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F216-0E1F-DE41-B027-589ACDC4C8FD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AFB7FE-0CCE-5C40-A13C-E71EF7E54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450CEE-FBB8-6849-ACF1-1CB1DE81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0E02-06A9-CD46-92DA-CA249274FC5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87832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E828E-16F0-A04B-861B-1561EC7C8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EDEEE8-14EF-D547-BAEB-F2C930845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F216-0E1F-DE41-B027-589ACDC4C8FD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DDE950-E068-A74C-B72A-B56CC8C5A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32E01B-0237-814E-8B03-06DF4EA6E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0E02-06A9-CD46-92DA-CA249274FC5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17308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AA5317-BCC7-854F-9CFE-DB0409DCE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F216-0E1F-DE41-B027-589ACDC4C8FD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E08CC1-8A5B-9049-B9A6-4E82FED81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CA6971-4FA1-A74C-A274-FA78F8002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0E02-06A9-CD46-92DA-CA249274FC5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94964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D7EA6-186F-CB44-A939-E5953BAE6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0C134-A236-1048-8F70-AE591B42F7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8FBFFB-C6ED-D84E-B6A3-5D0552B360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D38921-97BD-0148-BE83-781D9B041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F216-0E1F-DE41-B027-589ACDC4C8FD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4321EB-9EAD-0C4B-BAE9-6994B4708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7F6725-BA05-0E4F-928C-7E0F66210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0E02-06A9-CD46-92DA-CA249274FC5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93775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B5510-8563-0C46-B18E-4BE89C93E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A37085-E99E-E94F-8599-7F617ABB4A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7556CF-49C6-A649-8832-2FD752D760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87100A-0258-DF4E-A7CD-CE893660B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F216-0E1F-DE41-B027-589ACDC4C8FD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848688-3FDF-194E-A19A-A8DD9D410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4DD93C-65D3-3E4E-B53B-BD05565A6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0E02-06A9-CD46-92DA-CA249274FC5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07117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ED3654-2A12-0142-B43E-50AFC66EB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0EDF3B-5E76-4440-894D-B543D454A5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70CF2-2551-8448-9646-DCC77A99CE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BF216-0E1F-DE41-B027-589ACDC4C8FD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FEA9E-135D-2B4B-8AD4-C9FDD5C866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66D33-BED9-AC4D-A59B-F0FB0E206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60E02-06A9-CD46-92DA-CA249274FC5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38149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7397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935CB9-F1B0-FC45-AE99-0C46FB1C56B8}"/>
              </a:ext>
            </a:extLst>
          </p:cNvPr>
          <p:cNvSpPr/>
          <p:nvPr/>
        </p:nvSpPr>
        <p:spPr>
          <a:xfrm>
            <a:off x="0" y="0"/>
            <a:ext cx="12192000" cy="72148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این صدای </a:t>
            </a:r>
            <a:r>
              <a:rPr lang="fa-IR" sz="50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بارانیست</a:t>
            </a:r>
            <a:endParaRPr lang="fa-IR" sz="5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که می بارد در </a:t>
            </a:r>
            <a:r>
              <a:rPr lang="fa-IR" sz="50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زندگیت</a:t>
            </a:r>
            <a:endParaRPr lang="fa-IR" sz="5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گوش کن این روح خداست</a:t>
            </a: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که </a:t>
            </a:r>
            <a:r>
              <a:rPr lang="fa-IR" sz="50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می‌خرامد</a:t>
            </a: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در قلب و </a:t>
            </a:r>
            <a:r>
              <a:rPr lang="fa-IR" sz="50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جانت</a:t>
            </a:r>
            <a:endParaRPr lang="en-US" sz="5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66116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935CB9-F1B0-FC45-AE99-0C46FB1C56B8}"/>
              </a:ext>
            </a:extLst>
          </p:cNvPr>
          <p:cNvSpPr/>
          <p:nvPr/>
        </p:nvSpPr>
        <p:spPr>
          <a:xfrm>
            <a:off x="0" y="0"/>
            <a:ext cx="12192000" cy="706039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خواهد شفا دهد بگذار احیا کند</a:t>
            </a: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خواهد لمس کند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</a:t>
            </a: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گرمایش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تسلّی دهد</a:t>
            </a:r>
          </a:p>
          <a:p>
            <a:pPr algn="ctr" rtl="1">
              <a:lnSpc>
                <a:spcPct val="150000"/>
              </a:lnSpc>
            </a:pPr>
            <a:endParaRPr lang="en-US" sz="5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82964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935CB9-F1B0-FC45-AE99-0C46FB1C56B8}"/>
              </a:ext>
            </a:extLst>
          </p:cNvPr>
          <p:cNvSpPr/>
          <p:nvPr/>
        </p:nvSpPr>
        <p:spPr>
          <a:xfrm>
            <a:off x="0" y="0"/>
            <a:ext cx="12192000" cy="689483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خواهد پاره کند هر زنجیر اسارت را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بگشا در قلبت را ، تا ببینی </a:t>
            </a: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جلالش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بگشا در قلبت را ، تا ببینی </a:t>
            </a: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جلالش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endParaRPr lang="en-US" sz="5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97568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935CB9-F1B0-FC45-AE99-0C46FB1C56B8}"/>
              </a:ext>
            </a:extLst>
          </p:cNvPr>
          <p:cNvSpPr/>
          <p:nvPr/>
        </p:nvSpPr>
        <p:spPr>
          <a:xfrm>
            <a:off x="0" y="0"/>
            <a:ext cx="12192000" cy="706039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خواهد شفا دهد بگذار احیا کند</a:t>
            </a: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خواهد لمس کند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</a:t>
            </a: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گرمایش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تسلّی دهد</a:t>
            </a:r>
          </a:p>
          <a:p>
            <a:pPr algn="ctr" rtl="1">
              <a:lnSpc>
                <a:spcPct val="150000"/>
              </a:lnSpc>
            </a:pPr>
            <a:endParaRPr lang="en-US" sz="5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30749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935CB9-F1B0-FC45-AE99-0C46FB1C56B8}"/>
              </a:ext>
            </a:extLst>
          </p:cNvPr>
          <p:cNvSpPr/>
          <p:nvPr/>
        </p:nvSpPr>
        <p:spPr>
          <a:xfrm>
            <a:off x="0" y="0"/>
            <a:ext cx="12192000" cy="689483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خواهد پاره کند هر زنجیر اسارت را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بگشا در قلبت را ، تا ببینی </a:t>
            </a: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جلالش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بگشا در قلبت را ، تا ببینی </a:t>
            </a: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جلالش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endParaRPr lang="en-US" sz="5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06586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935CB9-F1B0-FC45-AE99-0C46FB1C56B8}"/>
              </a:ext>
            </a:extLst>
          </p:cNvPr>
          <p:cNvSpPr/>
          <p:nvPr/>
        </p:nvSpPr>
        <p:spPr>
          <a:xfrm>
            <a:off x="0" y="0"/>
            <a:ext cx="12192000" cy="689483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ببینی </a:t>
            </a: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جلالش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، تا ببینی </a:t>
            </a: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جلالش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ببینید </a:t>
            </a: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جلالش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، تا ببینی </a:t>
            </a: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جلالش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ببینی </a:t>
            </a: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جلالش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endParaRPr lang="en-US" sz="5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85280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935CB9-F1B0-FC45-AE99-0C46FB1C56B8}"/>
              </a:ext>
            </a:extLst>
          </p:cNvPr>
          <p:cNvSpPr/>
          <p:nvPr/>
        </p:nvSpPr>
        <p:spPr>
          <a:xfrm>
            <a:off x="0" y="0"/>
            <a:ext cx="12192000" cy="712887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8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باران شفا ریزد ، باران شفا ریزد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بریزد ، بریزد</a:t>
            </a:r>
          </a:p>
          <a:p>
            <a:pPr algn="ctr" rtl="1">
              <a:lnSpc>
                <a:spcPct val="150000"/>
              </a:lnSpc>
            </a:pPr>
            <a:endParaRPr lang="fa-IR" sz="7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97356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3740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133</Words>
  <Application>Microsoft Macintosh PowerPoint</Application>
  <PresentationFormat>Widescreen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2022-02-16T16:03:48Z</dcterms:created>
  <dcterms:modified xsi:type="dcterms:W3CDTF">2022-02-16T16:49:53Z</dcterms:modified>
</cp:coreProperties>
</file>