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56" r:id="rId3"/>
    <p:sldId id="266" r:id="rId4"/>
    <p:sldId id="267" r:id="rId5"/>
    <p:sldId id="268" r:id="rId6"/>
    <p:sldId id="269" r:id="rId7"/>
    <p:sldId id="27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70" autoAdjust="0"/>
    <p:restoredTop sz="94660"/>
  </p:normalViewPr>
  <p:slideViewPr>
    <p:cSldViewPr snapToGrid="0">
      <p:cViewPr varScale="1">
        <p:scale>
          <a:sx n="73" d="100"/>
          <a:sy n="73" d="100"/>
        </p:scale>
        <p:origin x="224" y="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BBE25-1876-439F-82F6-2BB4B3E2E7A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4DEB3-CFC6-4F33-B00A-A727DF524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671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09.02.22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22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09.02.22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3316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09.02.22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036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09.02.22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2415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09.02.22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313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09.02.22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000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09.02.22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9416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09.02.22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667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09.02.22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60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09.02.22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55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09.02.22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4104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636FC-E952-4EC1-BF3F-07B3EB2A0E79}" type="datetimeFigureOut">
              <a:rPr lang="de-DE" smtClean="0"/>
              <a:t>09.02.22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862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270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8D84C7-A2D1-9943-9E18-CDB63806A559}"/>
              </a:ext>
            </a:extLst>
          </p:cNvPr>
          <p:cNvSpPr/>
          <p:nvPr/>
        </p:nvSpPr>
        <p:spPr>
          <a:xfrm>
            <a:off x="1" y="0"/>
            <a:ext cx="12192000" cy="684552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6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</a:t>
            </a: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از میان </a:t>
            </a:r>
            <a:r>
              <a:rPr lang="fa-IR" sz="480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طوفانها</a:t>
            </a: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بگذرم</a:t>
            </a:r>
          </a:p>
          <a:p>
            <a:pPr algn="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گرچه آتش به دورم حلقه زند</a:t>
            </a:r>
          </a:p>
          <a:p>
            <a:pPr algn="r" rtl="1">
              <a:lnSpc>
                <a:spcPct val="150000"/>
              </a:lnSpc>
            </a:pP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گرچه زنجیر و زندانها و جفا</a:t>
            </a:r>
          </a:p>
          <a:p>
            <a:pPr algn="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این است فریاد ایمان من عیسی</a:t>
            </a:r>
          </a:p>
          <a:p>
            <a:pPr algn="r" rtl="1">
              <a:lnSpc>
                <a:spcPct val="150000"/>
              </a:lnSpc>
            </a:pPr>
            <a:endParaRPr lang="en-US" sz="72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72771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8D84C7-A2D1-9943-9E18-CDB63806A559}"/>
              </a:ext>
            </a:extLst>
          </p:cNvPr>
          <p:cNvSpPr/>
          <p:nvPr/>
        </p:nvSpPr>
        <p:spPr>
          <a:xfrm>
            <a:off x="1" y="0"/>
            <a:ext cx="12192000" cy="56380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6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</a:t>
            </a:r>
            <a:r>
              <a:rPr lang="fa-IR" sz="54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نترسم</a:t>
            </a:r>
            <a:r>
              <a:rPr lang="fa-IR" sz="5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نترسم</a:t>
            </a:r>
            <a:endParaRPr lang="fa-IR" sz="54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خدای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پرجلال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</a:t>
            </a:r>
            <a:r>
              <a:rPr lang="fa-IR" sz="5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پادشاه بی زوال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 (×۲)</a:t>
            </a:r>
          </a:p>
        </p:txBody>
      </p:sp>
    </p:spTree>
    <p:extLst>
      <p:ext uri="{BB962C8B-B14F-4D97-AF65-F5344CB8AC3E}">
        <p14:creationId xmlns:p14="http://schemas.microsoft.com/office/powerpoint/2010/main" val="2678775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8D84C7-A2D1-9943-9E18-CDB63806A559}"/>
              </a:ext>
            </a:extLst>
          </p:cNvPr>
          <p:cNvSpPr/>
          <p:nvPr/>
        </p:nvSpPr>
        <p:spPr>
          <a:xfrm>
            <a:off x="1" y="0"/>
            <a:ext cx="12192000" cy="684552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6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</a:t>
            </a: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گرچه راه پیش رویم روشن نیست</a:t>
            </a:r>
          </a:p>
          <a:p>
            <a:pPr algn="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انتظار است و تاریکی 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سختی‌ست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در سرگردانی های تلخ دنیا</a:t>
            </a:r>
          </a:p>
          <a:p>
            <a:pPr algn="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این است فریاد ایمان من عیسی</a:t>
            </a:r>
          </a:p>
          <a:p>
            <a:pPr algn="r" rtl="1">
              <a:lnSpc>
                <a:spcPct val="150000"/>
              </a:lnSpc>
            </a:pPr>
            <a:endParaRPr lang="en-US" sz="72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6112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8D84C7-A2D1-9943-9E18-CDB63806A559}"/>
              </a:ext>
            </a:extLst>
          </p:cNvPr>
          <p:cNvSpPr/>
          <p:nvPr/>
        </p:nvSpPr>
        <p:spPr>
          <a:xfrm>
            <a:off x="1" y="0"/>
            <a:ext cx="12192000" cy="56380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6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</a:t>
            </a:r>
            <a:r>
              <a:rPr lang="fa-IR" sz="54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نترسم</a:t>
            </a:r>
            <a:r>
              <a:rPr lang="fa-IR" sz="5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نترسم</a:t>
            </a:r>
            <a:endParaRPr lang="fa-IR" sz="54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خدای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پرجلال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</a:t>
            </a:r>
            <a:r>
              <a:rPr lang="fa-IR" sz="5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پادشاه بی زوال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 (×۲)</a:t>
            </a:r>
          </a:p>
        </p:txBody>
      </p:sp>
    </p:spTree>
    <p:extLst>
      <p:ext uri="{BB962C8B-B14F-4D97-AF65-F5344CB8AC3E}">
        <p14:creationId xmlns:p14="http://schemas.microsoft.com/office/powerpoint/2010/main" val="2738864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8D84C7-A2D1-9943-9E18-CDB63806A559}"/>
              </a:ext>
            </a:extLst>
          </p:cNvPr>
          <p:cNvSpPr/>
          <p:nvPr/>
        </p:nvSpPr>
        <p:spPr>
          <a:xfrm>
            <a:off x="1" y="0"/>
            <a:ext cx="12192000" cy="43915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6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</a:t>
            </a:r>
            <a:r>
              <a:rPr lang="fa-IR" sz="5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قادر قادر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قادر است نامت</a:t>
            </a: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(×۴)</a:t>
            </a:r>
          </a:p>
        </p:txBody>
      </p:sp>
    </p:spTree>
    <p:extLst>
      <p:ext uri="{BB962C8B-B14F-4D97-AF65-F5344CB8AC3E}">
        <p14:creationId xmlns:p14="http://schemas.microsoft.com/office/powerpoint/2010/main" val="3373370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8D84C7-A2D1-9943-9E18-CDB63806A559}"/>
              </a:ext>
            </a:extLst>
          </p:cNvPr>
          <p:cNvSpPr/>
          <p:nvPr/>
        </p:nvSpPr>
        <p:spPr>
          <a:xfrm>
            <a:off x="1" y="0"/>
            <a:ext cx="12192000" cy="56380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6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</a:t>
            </a:r>
            <a:r>
              <a:rPr lang="fa-IR" sz="54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نترسم</a:t>
            </a:r>
            <a:r>
              <a:rPr lang="fa-IR" sz="5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نترسم</a:t>
            </a:r>
            <a:endParaRPr lang="fa-IR" sz="54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خدای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پرجلال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</a:t>
            </a:r>
            <a:r>
              <a:rPr lang="fa-IR" sz="5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پادشاه بی زوال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 (×۲)</a:t>
            </a:r>
          </a:p>
        </p:txBody>
      </p:sp>
    </p:spTree>
    <p:extLst>
      <p:ext uri="{BB962C8B-B14F-4D97-AF65-F5344CB8AC3E}">
        <p14:creationId xmlns:p14="http://schemas.microsoft.com/office/powerpoint/2010/main" val="406388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8579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110</Words>
  <Application>Microsoft Macintosh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7</cp:revision>
  <dcterms:created xsi:type="dcterms:W3CDTF">2019-09-06T18:25:25Z</dcterms:created>
  <dcterms:modified xsi:type="dcterms:W3CDTF">2022-02-09T13:37:19Z</dcterms:modified>
</cp:coreProperties>
</file>