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64" r:id="rId6"/>
    <p:sldId id="260" r:id="rId7"/>
    <p:sldId id="265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6B11-EB80-4E2A-99AF-EA82E6CB8668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F5CC9-75EA-4D56-A659-EA8C72F5F3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368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6B11-EB80-4E2A-99AF-EA82E6CB8668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F5CC9-75EA-4D56-A659-EA8C72F5F3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6322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6B11-EB80-4E2A-99AF-EA82E6CB8668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F5CC9-75EA-4D56-A659-EA8C72F5F3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5573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6B11-EB80-4E2A-99AF-EA82E6CB8668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F5CC9-75EA-4D56-A659-EA8C72F5F3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1846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6B11-EB80-4E2A-99AF-EA82E6CB8668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F5CC9-75EA-4D56-A659-EA8C72F5F3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3935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6B11-EB80-4E2A-99AF-EA82E6CB8668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F5CC9-75EA-4D56-A659-EA8C72F5F3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819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6B11-EB80-4E2A-99AF-EA82E6CB8668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F5CC9-75EA-4D56-A659-EA8C72F5F3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829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6B11-EB80-4E2A-99AF-EA82E6CB8668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F5CC9-75EA-4D56-A659-EA8C72F5F3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4713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6B11-EB80-4E2A-99AF-EA82E6CB8668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F5CC9-75EA-4D56-A659-EA8C72F5F3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8599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6B11-EB80-4E2A-99AF-EA82E6CB8668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F5CC9-75EA-4D56-A659-EA8C72F5F3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598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6B11-EB80-4E2A-99AF-EA82E6CB8668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F5CC9-75EA-4D56-A659-EA8C72F5F3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4659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56B11-EB80-4E2A-99AF-EA82E6CB8668}" type="datetimeFigureOut">
              <a:rPr lang="de-DE" smtClean="0"/>
              <a:t>14.02.2020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F5CC9-75EA-4D56-A659-EA8C72F5F3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9683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7535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393954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1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 القدس بهترین دوست من</a:t>
            </a:r>
          </a:p>
          <a:p>
            <a:pPr algn="ct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حامی و یار من</a:t>
            </a:r>
          </a:p>
          <a:p>
            <a:pPr algn="ct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روح القدس هادیِ راه من</a:t>
            </a:r>
          </a:p>
          <a:p>
            <a:pPr algn="ct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ای روح حیات من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337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393954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1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روح القدس اکنون بیا</a:t>
            </a:r>
          </a:p>
          <a:p>
            <a:pPr algn="ct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</a:rPr>
              <a:t>ای روح القدس اکنون بیا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</a:endParaRPr>
          </a:p>
          <a:p>
            <a:pPr algn="ct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با حضورت پـر ساز ما را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روح القدس ای روح خدا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244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4308872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روح القدس انجام ده اراده ی اَبا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زندگـی من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 القدس ای چشمه ی آب حیات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جوشان شو درون من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032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393954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1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روح القدس اکنون بیا</a:t>
            </a:r>
          </a:p>
          <a:p>
            <a:pPr algn="ct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</a:rPr>
              <a:t>ای روح القدس اکنون بیا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</a:endParaRPr>
          </a:p>
          <a:p>
            <a:pPr algn="ct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با حضورت پـر ساز ما را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روح القدس ای روح خدا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195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4308872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روح القدس بریز بریز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</a:rPr>
              <a:t>آتشت را از آسِمان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تقدیس کن ما را با حضورت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احیا کن قلب های ما را 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416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393954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1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روح القدس اکنون بیا</a:t>
            </a:r>
          </a:p>
          <a:p>
            <a:pPr algn="ct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</a:rPr>
              <a:t>ای روح القدس اکنون بیا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</a:endParaRPr>
          </a:p>
          <a:p>
            <a:pPr algn="ct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با حضورت پـر ساز ما را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روح القدس ای روح خدا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599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9802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130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2</cp:revision>
  <dcterms:created xsi:type="dcterms:W3CDTF">2019-12-09T11:50:30Z</dcterms:created>
  <dcterms:modified xsi:type="dcterms:W3CDTF">2020-02-14T17:14:31Z</dcterms:modified>
</cp:coreProperties>
</file>