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7" r:id="rId11"/>
    <p:sldId id="259" r:id="rId1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9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3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F5A93-C5B1-C540-9311-CA9093E1B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ACBEA2-66FF-9B43-9E4E-BFC0E890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97199-7209-5349-82E8-3274F4DCE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48416-3F4B-AC47-BBF1-92E9C256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548E2-42DE-9441-A961-A3A84FE3E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0941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2B1B8-C8B3-6941-AB38-338E4534D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38724-7934-9441-9A86-0FAAA90FD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2BF7C-BEA9-B74B-A23C-39E5D2C65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73755-4210-9F49-B0E9-8D90C3170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8EE88-7D79-4342-A2E9-1CA9FAE4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975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A4971A-A56F-5945-AC1D-F787BAD012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17F51-3B68-9A4B-BA58-51EF63074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75CB6-EE85-C14F-921B-6B3A3B16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78788-F5A9-1D4F-A047-29B780143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32E0D-08CD-944C-B099-D30AC2949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5751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F70C2-1992-5546-8C97-0E0903BA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1A02A-310C-744D-9BD7-D7FAD2FC7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06981-A4A6-5F4C-A050-795823289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075F0-73BA-7543-90A4-7C9F8E952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F8991-8E73-6B41-BB3A-36C1B322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1092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0144-45FD-F44E-BBCA-642AE308E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C97A5-632D-6A42-B78E-92E343BEC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E89F-4215-1E43-82B6-93B151AE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343B0-179E-DC4B-AFA5-C7ED471D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F20D2-B910-4D40-BE26-C249FBF1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574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1226E-F257-8E46-86F8-8B06261A2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9C379-6DCD-0843-BBF4-BF2D9E7510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014C9-96EC-534A-90C0-CDF380811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4A962-2913-2444-A7A2-7799BFFE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FE6FD-5B4E-E744-965A-80C4C59B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1A850-0880-6340-AC75-E864AE06F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6248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9949F-EA7B-7B46-8513-727362A16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77FE3-6674-1741-813B-2D3BF1CFF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CA9B4-FF8C-134A-A7D9-F762C13EA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78068A-82AA-EE40-8BF7-71A0762045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C58670-98D3-DF4F-BCDD-77A20AF1F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197865-C47C-4545-BB2D-120BAD29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07090-7063-824D-8913-70DD521C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F91D9-3AE5-DC44-BBE5-087C28398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9558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A3E0-9E0F-1A4E-B140-85EDA45FE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542B06-CBEE-A845-B9EE-64AE46F9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AC95D0-B926-064E-AB64-1BD3D6B53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2EBFC9-6111-7B42-A675-A798A7B94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6086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24BAE2-5C76-FD45-93BC-ED42B544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E124A2-2786-C548-8BD4-B9BB07B36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F32FD-4B2F-5848-B80D-59A7FA0F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98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ACEB-8AE8-B14B-9EF9-0D0B6BA7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CDFC6-898F-0843-B5CC-266263E7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8053C-F748-9045-BBF2-8D8B5B530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AFB8CA-5CCA-F147-979D-3F01F3619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BC450-E943-8B45-A4FC-FFED89E7A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5C9733-D52F-0446-943B-096AEEB0B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7865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0B4C-C545-8346-A8D1-1D12D4FC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4A1BC1-E482-0A41-943C-5D10D8C8B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824C63-2270-634C-A25F-4C25BC15B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4F900-EED4-9248-B93D-36319AF8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9B7BE6-C49C-1548-BB0A-2D409788E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E679E-4F59-E74A-9FA4-C193A90E7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2422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C0DCE3-9145-F140-BC9E-22B880E6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2F2DA-C076-864F-BA11-C9E29A115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07DBE-06AC-F24E-BF7D-3905D9011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B80A8-3440-2C48-868D-2C2530F83381}" type="datetimeFigureOut">
              <a:rPr lang="en-DE" smtClean="0"/>
              <a:t>15.12.21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CF57D-7CD1-634C-A277-7410B0385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F2BE2-F18E-C84C-AC28-C49A8F2C9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E3C57-8DEB-5F43-832A-DFE0F69ADAC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31892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3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5664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06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0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341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ستاییم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خداوند نامش سزاوار حمد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از طلوع آفتاب تا به غروب آن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 نام خداوند جلال باد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178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860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بسرا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نامش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4836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330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</a:t>
            </a:r>
            <a:r>
              <a:rPr lang="fa-IR" sz="60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6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است شاه </a:t>
            </a:r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ما</a:t>
            </a:r>
          </a:p>
          <a:p>
            <a:pPr algn="ctr" rtl="1">
              <a:lnSpc>
                <a:spcPct val="150000"/>
              </a:lnSpc>
            </a:pPr>
            <a:endParaRPr lang="en-US" sz="11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1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0611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07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در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خدای قادر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کیست مانند او ، شاه جلال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برخیز ، نامش را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برافراز</a:t>
            </a:r>
            <a:endParaRPr lang="en-US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556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4238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733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8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 </a:t>
            </a:r>
            <a:endParaRPr lang="fa-IR" sz="3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آوای موسیقی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وجد و شادی</a:t>
            </a: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خداوند را ستایید با رقص و با پایکوبی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بهر او سرودی نو </a:t>
            </a:r>
            <a:r>
              <a:rPr lang="fa-IR" sz="40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خوانید</a:t>
            </a:r>
            <a:endParaRPr lang="fa-IR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11184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28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زمین و آسمان پر از رحمت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با کلامش دریا و خشکی و </a:t>
            </a:r>
          </a:p>
          <a:p>
            <a:pPr algn="ctr" rtl="1">
              <a:lnSpc>
                <a:spcPct val="150000"/>
              </a:lnSpc>
            </a:pPr>
            <a:r>
              <a:rPr lang="fa-IR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کوه و صحرا را آفرید</a:t>
            </a:r>
            <a:endParaRPr lang="fa-IR" sz="4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0122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179</Words>
  <Application>Microsoft Macintosh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2021-12-13T23:27:27Z</dcterms:created>
  <dcterms:modified xsi:type="dcterms:W3CDTF">2021-12-15T15:22:17Z</dcterms:modified>
</cp:coreProperties>
</file>