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4" r:id="rId6"/>
    <p:sldId id="262" r:id="rId7"/>
    <p:sldId id="258" r:id="rId8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559"/>
    <p:restoredTop sz="94607"/>
  </p:normalViewPr>
  <p:slideViewPr>
    <p:cSldViewPr snapToGrid="0" snapToObjects="1">
      <p:cViewPr varScale="1">
        <p:scale>
          <a:sx n="65" d="100"/>
          <a:sy n="65" d="100"/>
        </p:scale>
        <p:origin x="216" y="1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51403-69AD-1241-9F43-B452BEDC17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9FC13A-1AB1-FF4F-8006-891BB1843B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C250F0-3CC0-2B41-A771-4EC38E947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76C0F-031B-C142-BA30-D76EEEBBD3BC}" type="datetimeFigureOut">
              <a:rPr lang="en-DE" smtClean="0"/>
              <a:t>07.12.21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E1E135-6B3F-6D49-9BA0-C25BBD396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EA1412-9D6A-5E49-94E4-4E3A07140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014A7-7215-0145-948F-D2C0D9D857CC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076582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B7147-8471-A04C-97D2-D59556AD9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6CFF02-0F93-9E4F-A3CE-9380786C77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120D02-6B04-B24C-AD74-6A1FA6A49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76C0F-031B-C142-BA30-D76EEEBBD3BC}" type="datetimeFigureOut">
              <a:rPr lang="en-DE" smtClean="0"/>
              <a:t>07.12.21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B115F6-B3EB-D040-9DA9-1706EF680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B1FF82-3031-814E-82F8-F39A0FEEB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014A7-7215-0145-948F-D2C0D9D857CC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857872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19C7E1-7A03-174E-8689-ED5DF0E9A6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D15B7E-9278-4546-B561-63CC6B6166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961796-7DA5-DD48-A57D-F584A9F3A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76C0F-031B-C142-BA30-D76EEEBBD3BC}" type="datetimeFigureOut">
              <a:rPr lang="en-DE" smtClean="0"/>
              <a:t>07.12.21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EFF664-CD5C-0C41-8D28-5875697B6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01E0B5-B12F-D245-85F9-A5F0B6048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014A7-7215-0145-948F-D2C0D9D857CC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755094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E7546-CA9A-1147-B03C-BD206CDD7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644883-0C8A-904D-8B18-B179F9C2FA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146115-A6BA-8B46-939E-73BAD813B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76C0F-031B-C142-BA30-D76EEEBBD3BC}" type="datetimeFigureOut">
              <a:rPr lang="en-DE" smtClean="0"/>
              <a:t>07.12.21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DCEBBA-4E6E-CA46-B292-CDA8CC02B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930F75-0C3A-8B47-A7CA-B9B96B1EB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014A7-7215-0145-948F-D2C0D9D857CC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206622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585A3-92EE-E34A-B30A-B80485BF9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D399D5-682E-804B-B173-5684930F58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FBC649-3827-0848-846B-4A7BD3773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76C0F-031B-C142-BA30-D76EEEBBD3BC}" type="datetimeFigureOut">
              <a:rPr lang="en-DE" smtClean="0"/>
              <a:t>07.12.21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DA2D07-01A0-9B45-B1B9-5BAFFC632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E34675-65C9-5D45-B23D-923F608FE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014A7-7215-0145-948F-D2C0D9D857CC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040062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54BA7-6B60-CB47-BF16-A2D9D9F4C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14FAA-DB60-A944-9816-6EE4854A43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DA1D7A-151A-AE4E-8996-33ACDF4540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0F1AF-E201-C848-B970-3C5F1C803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76C0F-031B-C142-BA30-D76EEEBBD3BC}" type="datetimeFigureOut">
              <a:rPr lang="en-DE" smtClean="0"/>
              <a:t>07.12.21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3AF80D-01EC-8444-B81B-C98CD8157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CE2C30-E005-414A-982D-D7D42ED35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014A7-7215-0145-948F-D2C0D9D857CC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444563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2EED0-E75E-DE48-A185-6DEFE0CBE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D8F691-D4DD-F045-B756-48BCA9729C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F78820-86CC-014B-9482-AD9E9FFD23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18FEC0-8D7F-6B4F-9DD7-C0DCD7AF39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00A717-6242-6446-B441-5F7618CF81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B59A94-6506-E949-8047-05CA0CBFF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76C0F-031B-C142-BA30-D76EEEBBD3BC}" type="datetimeFigureOut">
              <a:rPr lang="en-DE" smtClean="0"/>
              <a:t>07.12.21</a:t>
            </a:fld>
            <a:endParaRPr lang="en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7C61EC-7296-974A-B126-ABC21536F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571B30-CDEF-3041-B5C2-0486931FB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014A7-7215-0145-948F-D2C0D9D857CC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550259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89595-F7DA-F64B-88B4-65B4CB997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E873CB-652A-8046-B996-106DC26CA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76C0F-031B-C142-BA30-D76EEEBBD3BC}" type="datetimeFigureOut">
              <a:rPr lang="en-DE" smtClean="0"/>
              <a:t>07.12.21</a:t>
            </a:fld>
            <a:endParaRPr lang="en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A41E60-99AB-964E-A4AE-1B0A8C57C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37802B-04B5-4C44-A95B-4480F6D0A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014A7-7215-0145-948F-D2C0D9D857CC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646985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A991FE-F4CD-C94A-BD0D-EFC6A8879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76C0F-031B-C142-BA30-D76EEEBBD3BC}" type="datetimeFigureOut">
              <a:rPr lang="en-DE" smtClean="0"/>
              <a:t>07.12.21</a:t>
            </a:fld>
            <a:endParaRPr lang="en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6CE22E-5819-6F43-8005-BF2320221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F1BFE5-8FD2-D048-95CE-BFAB318DE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014A7-7215-0145-948F-D2C0D9D857CC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82024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7C867-3924-6848-B76E-4A1E15027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8197D-6238-474C-B6C1-3965DA4F8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2FD857-B722-664F-847E-566BC81E55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1B0D3A-3705-8640-BDBA-37E9DA26E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76C0F-031B-C142-BA30-D76EEEBBD3BC}" type="datetimeFigureOut">
              <a:rPr lang="en-DE" smtClean="0"/>
              <a:t>07.12.21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10E81F-1B90-4249-B63F-F097A7715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6C0F0E-9974-5C48-A70F-37278D1BA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014A7-7215-0145-948F-D2C0D9D857CC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592872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1B41E-C8B8-F640-9A22-CC4CB54A1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F1BA5F-FE33-9D4D-ABE2-61E144C369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289EA5-B9A7-7E4C-B20C-EAD49CA6A3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7AF766-0302-334C-A325-E1E72CA83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76C0F-031B-C142-BA30-D76EEEBBD3BC}" type="datetimeFigureOut">
              <a:rPr lang="en-DE" smtClean="0"/>
              <a:t>07.12.21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8E8B4A-78B3-0D45-A8D1-E6A66B528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2995D0-0F99-9644-97C0-7F64471E1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014A7-7215-0145-948F-D2C0D9D857CC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002620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59000" r="-1000" b="-2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79BD32-14FF-B54C-B611-709E7FDFB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9C5BD1-6435-A34F-9F15-72E502E600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391B0B-6CC7-7F4D-8614-8842F5CF20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76C0F-031B-C142-BA30-D76EEEBBD3BC}" type="datetimeFigureOut">
              <a:rPr lang="en-DE" smtClean="0"/>
              <a:t>07.12.21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0E7802-CF4B-5846-9E44-37EED0C39B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7DF920-9EAE-434B-ACA2-DA8B7A8703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014A7-7215-0145-948F-D2C0D9D857CC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592458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4518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89DB143-8BCD-D747-843E-C611DA294108}"/>
              </a:ext>
            </a:extLst>
          </p:cNvPr>
          <p:cNvSpPr/>
          <p:nvPr/>
        </p:nvSpPr>
        <p:spPr>
          <a:xfrm>
            <a:off x="1" y="0"/>
            <a:ext cx="12192000" cy="668497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 rtl="1">
              <a:lnSpc>
                <a:spcPct val="150000"/>
              </a:lnSpc>
            </a:pP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  <a:p>
            <a:pPr algn="r" rtl="1">
              <a:lnSpc>
                <a:spcPct val="150000"/>
              </a:lnSpc>
            </a:pPr>
            <a:endParaRPr lang="fa-IR" sz="1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  <a:p>
            <a:pPr algn="r" rtl="1">
              <a:lnSpc>
                <a:spcPct val="150000"/>
              </a:lnSpc>
            </a:pPr>
            <a:r>
              <a:rPr lang="fa-IR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          </a:t>
            </a:r>
            <a:r>
              <a:rPr lang="fa-IR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خدایا چون با حیرت خیره شوم</a:t>
            </a:r>
          </a:p>
          <a:p>
            <a:pPr algn="r" rtl="1">
              <a:lnSpc>
                <a:spcPct val="150000"/>
              </a:lnSpc>
            </a:pPr>
            <a:r>
              <a:rPr lang="fa-IR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          </a:t>
            </a:r>
            <a:r>
              <a:rPr lang="fa-IR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بر این عالم که تو خود ساخته ای</a:t>
            </a:r>
          </a:p>
          <a:p>
            <a:pPr algn="r" rtl="1">
              <a:lnSpc>
                <a:spcPct val="150000"/>
              </a:lnSpc>
            </a:pPr>
            <a:r>
              <a:rPr lang="fa-IR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          </a:t>
            </a:r>
            <a:r>
              <a:rPr lang="fa-IR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در اختران عظیم و رعد و برق</a:t>
            </a:r>
          </a:p>
          <a:p>
            <a:pPr algn="r" rtl="1">
              <a:lnSpc>
                <a:spcPct val="150000"/>
              </a:lnSpc>
            </a:pPr>
            <a:r>
              <a:rPr lang="fa-IR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          </a:t>
            </a:r>
            <a:r>
              <a:rPr lang="fa-IR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قـدرت</a:t>
            </a:r>
            <a:r>
              <a:rPr lang="fa-IR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 </a:t>
            </a:r>
            <a:r>
              <a:rPr lang="fa-IR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خـود</a:t>
            </a:r>
            <a:r>
              <a:rPr lang="fa-IR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 </a:t>
            </a:r>
            <a:r>
              <a:rPr lang="fa-IR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نـمـایـان</a:t>
            </a:r>
            <a:r>
              <a:rPr lang="fa-IR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 </a:t>
            </a:r>
            <a:r>
              <a:rPr lang="fa-IR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کـرده</a:t>
            </a:r>
            <a:r>
              <a:rPr lang="fa-IR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 ای</a:t>
            </a:r>
          </a:p>
          <a:p>
            <a:pPr algn="r" rtl="1">
              <a:lnSpc>
                <a:spcPct val="150000"/>
              </a:lnSpc>
            </a:pPr>
            <a:endParaRPr lang="fa-IR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  <a:p>
            <a:pPr algn="r" rtl="1">
              <a:lnSpc>
                <a:spcPct val="150000"/>
              </a:lnSpc>
            </a:pPr>
            <a:endParaRPr lang="fa-IR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9189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89DB143-8BCD-D747-843E-C611DA294108}"/>
              </a:ext>
            </a:extLst>
          </p:cNvPr>
          <p:cNvSpPr/>
          <p:nvPr/>
        </p:nvSpPr>
        <p:spPr>
          <a:xfrm>
            <a:off x="1" y="0"/>
            <a:ext cx="12192000" cy="695863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 rtl="1">
              <a:lnSpc>
                <a:spcPct val="150000"/>
              </a:lnSpc>
            </a:pP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  <a:p>
            <a:pPr algn="r" rtl="1">
              <a:lnSpc>
                <a:spcPct val="150000"/>
              </a:lnSpc>
            </a:pPr>
            <a:endParaRPr lang="fa-IR" sz="1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  <a:p>
            <a:pPr algn="r" rtl="1">
              <a:lnSpc>
                <a:spcPct val="150000"/>
              </a:lnSpc>
            </a:pPr>
            <a:r>
              <a:rPr lang="fa-IR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          </a:t>
            </a:r>
            <a:r>
              <a:rPr lang="fa-IR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آنگه </a:t>
            </a:r>
            <a:r>
              <a:rPr lang="fa-IR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زِ</a:t>
            </a:r>
            <a:r>
              <a:rPr lang="fa-IR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 جان و دل می </a:t>
            </a:r>
            <a:r>
              <a:rPr lang="fa-IR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سرایم</a:t>
            </a:r>
            <a:endParaRPr lang="fa-IR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  <a:p>
            <a:pPr algn="r" rtl="1">
              <a:lnSpc>
                <a:spcPct val="150000"/>
              </a:lnSpc>
            </a:pPr>
            <a:r>
              <a:rPr lang="fa-IR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          </a:t>
            </a:r>
            <a:r>
              <a:rPr lang="fa-IR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چه عظیمی ، چه عظیمی</a:t>
            </a:r>
            <a:endParaRPr lang="fa-IR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  <a:p>
            <a:pPr algn="r" rtl="1">
              <a:lnSpc>
                <a:spcPct val="150000"/>
              </a:lnSpc>
            </a:pPr>
            <a:r>
              <a:rPr lang="fa-IR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          </a:t>
            </a:r>
            <a:r>
              <a:rPr lang="fa-IR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آنگه </a:t>
            </a:r>
            <a:r>
              <a:rPr lang="fa-IR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زِ</a:t>
            </a:r>
            <a:r>
              <a:rPr lang="fa-IR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جان و دل می </a:t>
            </a:r>
            <a:r>
              <a:rPr lang="fa-IR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سرایم</a:t>
            </a:r>
            <a:endParaRPr lang="fa-IR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r" rtl="1">
              <a:lnSpc>
                <a:spcPct val="150000"/>
              </a:lnSpc>
            </a:pPr>
            <a:r>
              <a:rPr lang="fa-IR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          </a:t>
            </a:r>
            <a:r>
              <a:rPr lang="fa-IR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چه عظیمی ، چه عظیمی</a:t>
            </a:r>
            <a:endParaRPr lang="fa-IR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  <a:p>
            <a:pPr algn="r" rtl="1">
              <a:lnSpc>
                <a:spcPct val="150000"/>
              </a:lnSpc>
            </a:pPr>
            <a:endParaRPr lang="fa-IR" sz="8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59491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89DB143-8BCD-D747-843E-C611DA294108}"/>
              </a:ext>
            </a:extLst>
          </p:cNvPr>
          <p:cNvSpPr/>
          <p:nvPr/>
        </p:nvSpPr>
        <p:spPr>
          <a:xfrm>
            <a:off x="1" y="0"/>
            <a:ext cx="12192000" cy="703609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 rtl="1">
              <a:lnSpc>
                <a:spcPct val="150000"/>
              </a:lnSpc>
            </a:pP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  <a:p>
            <a:pPr algn="r" rtl="1">
              <a:lnSpc>
                <a:spcPct val="150000"/>
              </a:lnSpc>
            </a:pPr>
            <a:endParaRPr lang="fa-IR" sz="1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  <a:p>
            <a:pPr algn="r" rtl="1">
              <a:lnSpc>
                <a:spcPct val="150000"/>
              </a:lnSpc>
            </a:pPr>
            <a:r>
              <a:rPr lang="fa-IR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          </a:t>
            </a:r>
            <a:r>
              <a:rPr lang="fa-IR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چو فکر کنم ، </a:t>
            </a:r>
            <a:r>
              <a:rPr lang="fa-IR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خالقم</a:t>
            </a:r>
            <a:r>
              <a:rPr lang="fa-IR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 فرزند خویش</a:t>
            </a:r>
            <a:endParaRPr lang="fa-IR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  <a:p>
            <a:pPr algn="r" rtl="1">
              <a:lnSpc>
                <a:spcPct val="150000"/>
              </a:lnSpc>
            </a:pPr>
            <a:r>
              <a:rPr lang="fa-IR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          </a:t>
            </a:r>
            <a:r>
              <a:rPr lang="fa-IR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دریغ نداشت از آن مرگ </a:t>
            </a:r>
            <a:r>
              <a:rPr lang="fa-IR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پریش</a:t>
            </a:r>
            <a:endParaRPr lang="fa-IR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  <a:p>
            <a:pPr algn="r" rtl="1">
              <a:lnSpc>
                <a:spcPct val="150000"/>
              </a:lnSpc>
            </a:pPr>
            <a:r>
              <a:rPr lang="fa-IR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          </a:t>
            </a:r>
            <a:r>
              <a:rPr lang="fa-IR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که بر صلیب بهر من فدا گردید</a:t>
            </a:r>
            <a:endParaRPr lang="fa-IR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  <a:p>
            <a:pPr algn="r" rtl="1">
              <a:lnSpc>
                <a:spcPct val="150000"/>
              </a:lnSpc>
            </a:pPr>
            <a:r>
              <a:rPr lang="fa-IR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          </a:t>
            </a:r>
            <a:r>
              <a:rPr lang="fa-IR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بار گناهم ز دوشم </a:t>
            </a:r>
            <a:r>
              <a:rPr lang="fa-IR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غـلـتـیـد</a:t>
            </a:r>
            <a:endParaRPr lang="fa-IR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  <a:p>
            <a:pPr algn="r" rtl="1">
              <a:lnSpc>
                <a:spcPct val="150000"/>
              </a:lnSpc>
            </a:pPr>
            <a:endParaRPr lang="fa-IR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  <a:p>
            <a:pPr algn="r" rtl="1">
              <a:lnSpc>
                <a:spcPct val="150000"/>
              </a:lnSpc>
            </a:pPr>
            <a:endParaRPr lang="fa-IR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32528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89DB143-8BCD-D747-843E-C611DA294108}"/>
              </a:ext>
            </a:extLst>
          </p:cNvPr>
          <p:cNvSpPr/>
          <p:nvPr/>
        </p:nvSpPr>
        <p:spPr>
          <a:xfrm>
            <a:off x="1" y="0"/>
            <a:ext cx="12192000" cy="695863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 rtl="1">
              <a:lnSpc>
                <a:spcPct val="150000"/>
              </a:lnSpc>
            </a:pP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  <a:p>
            <a:pPr algn="r" rtl="1">
              <a:lnSpc>
                <a:spcPct val="150000"/>
              </a:lnSpc>
            </a:pPr>
            <a:endParaRPr lang="fa-IR" sz="1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  <a:p>
            <a:pPr algn="r" rtl="1">
              <a:lnSpc>
                <a:spcPct val="150000"/>
              </a:lnSpc>
            </a:pPr>
            <a:r>
              <a:rPr lang="fa-IR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          </a:t>
            </a:r>
            <a:r>
              <a:rPr lang="fa-IR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آنگه </a:t>
            </a:r>
            <a:r>
              <a:rPr lang="fa-IR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زِ</a:t>
            </a:r>
            <a:r>
              <a:rPr lang="fa-IR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 جان و دل می </a:t>
            </a:r>
            <a:r>
              <a:rPr lang="fa-IR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سرایم</a:t>
            </a:r>
            <a:endParaRPr lang="fa-IR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  <a:p>
            <a:pPr algn="r" rtl="1">
              <a:lnSpc>
                <a:spcPct val="150000"/>
              </a:lnSpc>
            </a:pPr>
            <a:r>
              <a:rPr lang="fa-IR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          </a:t>
            </a:r>
            <a:r>
              <a:rPr lang="fa-IR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چه عظیمی ، چه عظیمی</a:t>
            </a:r>
            <a:endParaRPr lang="fa-IR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  <a:p>
            <a:pPr algn="r" rtl="1">
              <a:lnSpc>
                <a:spcPct val="150000"/>
              </a:lnSpc>
            </a:pPr>
            <a:r>
              <a:rPr lang="fa-IR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          </a:t>
            </a:r>
            <a:r>
              <a:rPr lang="fa-IR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آنگه </a:t>
            </a:r>
            <a:r>
              <a:rPr lang="fa-IR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زِ</a:t>
            </a:r>
            <a:r>
              <a:rPr lang="fa-IR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جان و دل می </a:t>
            </a:r>
            <a:r>
              <a:rPr lang="fa-IR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سرایم</a:t>
            </a:r>
            <a:endParaRPr lang="fa-IR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r" rtl="1">
              <a:lnSpc>
                <a:spcPct val="150000"/>
              </a:lnSpc>
            </a:pPr>
            <a:r>
              <a:rPr lang="fa-IR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          </a:t>
            </a:r>
            <a:r>
              <a:rPr lang="fa-IR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چه عظیمی ، چه عظیمی</a:t>
            </a:r>
            <a:endParaRPr lang="fa-IR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  <a:p>
            <a:pPr algn="r" rtl="1">
              <a:lnSpc>
                <a:spcPct val="150000"/>
              </a:lnSpc>
            </a:pPr>
            <a:endParaRPr lang="fa-IR" sz="8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47539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89DB143-8BCD-D747-843E-C611DA294108}"/>
              </a:ext>
            </a:extLst>
          </p:cNvPr>
          <p:cNvSpPr/>
          <p:nvPr/>
        </p:nvSpPr>
        <p:spPr>
          <a:xfrm>
            <a:off x="1" y="0"/>
            <a:ext cx="12192000" cy="69990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 rtl="1">
              <a:lnSpc>
                <a:spcPct val="150000"/>
              </a:lnSpc>
            </a:pP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  <a:p>
            <a:pPr algn="r" rtl="1">
              <a:lnSpc>
                <a:spcPct val="150000"/>
              </a:lnSpc>
            </a:pPr>
            <a:endParaRPr lang="fa-IR" sz="1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  <a:p>
            <a:pPr algn="r" rtl="1">
              <a:lnSpc>
                <a:spcPct val="150000"/>
              </a:lnSpc>
            </a:pPr>
            <a:r>
              <a:rPr lang="fa-IR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          </a:t>
            </a:r>
            <a:r>
              <a:rPr lang="fa-IR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برافرازید</a:t>
            </a:r>
            <a:r>
              <a:rPr lang="fa-IR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 نامش چون عظیم است</a:t>
            </a:r>
          </a:p>
          <a:p>
            <a:pPr algn="r" rtl="1">
              <a:lnSpc>
                <a:spcPct val="150000"/>
              </a:lnSpc>
            </a:pPr>
            <a:r>
              <a:rPr lang="fa-IR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          </a:t>
            </a:r>
            <a:r>
              <a:rPr lang="fa-IR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برافرازید</a:t>
            </a:r>
            <a:r>
              <a:rPr lang="fa-IR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نامش چون عظیم است</a:t>
            </a:r>
            <a:endParaRPr lang="fa-IR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r" rtl="1">
              <a:lnSpc>
                <a:spcPct val="150000"/>
              </a:lnSpc>
            </a:pPr>
            <a:r>
              <a:rPr lang="fa-IR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          </a:t>
            </a:r>
            <a:r>
              <a:rPr lang="fa-IR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برافرازید</a:t>
            </a:r>
            <a:r>
              <a:rPr lang="fa-IR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نامش چون عظیم است</a:t>
            </a:r>
          </a:p>
          <a:p>
            <a:pPr algn="r" rtl="1">
              <a:lnSpc>
                <a:spcPct val="150000"/>
              </a:lnSpc>
            </a:pPr>
            <a:r>
              <a:rPr lang="fa-IR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          </a:t>
            </a:r>
            <a:r>
              <a:rPr lang="fa-IR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برافرازید</a:t>
            </a:r>
            <a:r>
              <a:rPr lang="fa-IR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نامش چون عظیم است</a:t>
            </a:r>
          </a:p>
          <a:p>
            <a:pPr algn="r" rtl="1">
              <a:lnSpc>
                <a:spcPct val="150000"/>
              </a:lnSpc>
            </a:pPr>
            <a:endParaRPr lang="fa-IR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  <a:p>
            <a:pPr algn="r" rtl="1">
              <a:lnSpc>
                <a:spcPct val="150000"/>
              </a:lnSpc>
            </a:pPr>
            <a:endParaRPr lang="fa-IR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93879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99180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139</Words>
  <Application>Microsoft Macintosh PowerPoint</Application>
  <PresentationFormat>Widescreen</PresentationFormat>
  <Paragraphs>30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Niloofar Hosseini</dc:creator>
  <cp:lastModifiedBy>Niloofar Hosseini</cp:lastModifiedBy>
  <cp:revision>2</cp:revision>
  <dcterms:created xsi:type="dcterms:W3CDTF">2021-12-07T11:37:57Z</dcterms:created>
  <dcterms:modified xsi:type="dcterms:W3CDTF">2021-12-07T12:28:20Z</dcterms:modified>
</cp:coreProperties>
</file>