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61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516"/>
    <p:restoredTop sz="94687"/>
  </p:normalViewPr>
  <p:slideViewPr>
    <p:cSldViewPr snapToGrid="0" snapToObjects="1">
      <p:cViewPr varScale="1">
        <p:scale>
          <a:sx n="63" d="100"/>
          <a:sy n="63" d="100"/>
        </p:scale>
        <p:origin x="168" y="1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7F110-AFB7-A649-8C3F-953725435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0ECA2E-F7FD-EB42-8012-ABBDCCDD7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C1E0C-DDEE-7A43-93AA-66B441DC3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8B22D-CD83-794E-9703-198955489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4B274-9079-1B4A-8B9A-F468C952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490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885BD-A03D-FA4E-869B-23B5CFF0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D5FC69-00DD-A445-AEA8-C2EE8E0A61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44352-092C-484D-9871-1AF856E94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9FA3B-E4BB-3846-9903-C231BAFB3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793FD-0345-0C4B-BB67-B7F1CF515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2152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37D8EB-2717-3849-92D0-44C398E4DD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BF767-6674-0249-B4F6-9FED626EA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ED93E-9ED6-2844-A7D9-51378F96F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4DADA-DF7D-9E4D-8114-146D15B6C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E8608-F29E-0842-9717-A800AA56F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0021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A876F-E1F6-AA46-8A8A-FA7049D6F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FE39D-90D3-E549-AB0E-3DAC0484C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36A82-E248-3A4E-A115-862C7890B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6E62B-BBBB-524D-9B0A-73F66E13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FCDD9-2FEF-254E-96BB-0F59B908F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1382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3A6A9-037A-8D4F-8206-BD6024E21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CB1CC-E027-F347-95CF-26E4326FE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C69CA-BEA5-9049-9961-6352969F8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11423-FDA1-C949-BA66-2F9FE2C9A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7DA91-CFDF-6040-887C-90A59B115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5063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4A5B0-9791-2D4D-93C3-1BF6D7A0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A0EB1-47B7-354C-B28D-94F3BC82DF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196CC5-E9F2-3D4A-90A5-A7B58F940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7D0A7-8C1F-2540-B3F9-C03D74FF3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070A5-8768-8149-8E68-89EA1D89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E26EEB-39D0-9647-B27F-699EB319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01007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CC60E-E701-ED4B-B392-263316C8A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CFF333-99CE-4D4C-85E5-256D4E9DF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5F45AD-95C2-1B4F-B9E4-9D9B5C2FD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E36F56-465C-534A-A091-326B3C81E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36EBC7-C2B3-274E-AEA9-CDF407A8F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7BCF79-66A0-EA44-984F-1C89BDF8B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CE7D60-37E0-EB47-BD31-DF091A246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9C6EE6-3E44-FA40-88EC-088F6A0AF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8169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CEA36-394C-EF45-B48B-EA476BE2B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FC007-8312-4A4E-BD17-1C56AFF73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97A7EC-1FE5-B54E-93A7-D43E06556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9BC46-58C9-EC49-98A6-21AC2C5A8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0036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A3AF3-92A4-854A-9637-16B84B8ED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8B50F5-0F45-6B4E-A5D2-F8EA3C7A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0477A2-466A-8744-B58E-CD6A850D9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0268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E6419-7940-5544-8F95-FF0294F43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8DCFC-80F9-AD4B-AE44-D63CA10F0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7FCF49-92E2-E543-A2C5-6E1A4EEB3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0967B-897B-3847-B6EE-DEA800E21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E62FD-FB30-B04B-9174-B514421C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1B3CF-771F-2E46-AE2A-889440337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4071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D22AC-30DE-184B-976F-B65B5F90C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F5075E-1C9A-844A-95A0-F812464003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B55229-35C3-874D-B31A-948525E0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697AA-A0C5-6D46-9902-5C35A38E6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EC078-A049-8941-A462-C818C5FD2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BCA24A-5455-1848-853D-F006AADC2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6183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EDB65A-DDFB-F743-AB51-1586455C3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45B74-148E-2244-80B3-2DD7DD204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0634-D83E-4348-93A5-57BE04540A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76CC2-2095-C24A-92B2-01EB6F6F24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3E45B-6128-8940-989B-ED893EFD9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2786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آن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بـرّه‌ی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پاک خدا آن داور عادل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آن پادشاه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پرجلال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منجی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بی همتای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هم آنکه از آغاز بود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هرچیزی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از او شد پدید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با آمدن روی زمین جانی دوباره آفرید</a:t>
            </a:r>
            <a:endParaRPr lang="en-US" sz="5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6940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ای مردم روی زمین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عیسی به دنیا آمده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هم آنکه از آغاز بود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عطر مسیحا آمده</a:t>
            </a:r>
            <a:endParaRPr lang="en-US" sz="5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وعده دگر انجام شد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رویش به ما تابان شد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آنکه جهان را آفرید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سـرّش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به انسان باز شد</a:t>
            </a:r>
            <a:endParaRPr lang="en-US" sz="5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2128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آن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بـرّه‌ی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پاک خدا آن داور عادل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آن پادشاه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پرجلال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منجی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بی همتای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هم آنکه از آغاز بود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هرچیزی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از او شد پدید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با آمدن روی زمین جانی دوباره آفرید</a:t>
            </a:r>
            <a:endParaRPr lang="en-US" sz="5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999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آن آخور نمناک و سرد شد 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بهترین جای زمین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وقتی که بر آن پا گذاشت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مولودی از عرش برین</a:t>
            </a:r>
            <a:endParaRPr lang="en-US" sz="5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1175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چشمان مریم روشن 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وعده به دنیا آمده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آنکه به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حُـسن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بودنش 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ظلمت به پایان آمده</a:t>
            </a:r>
            <a:endParaRPr lang="en-US" sz="5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4180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آن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بـرّه‌ی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پاک خدا آن داور عادل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آن پادشاه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پرجلال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منجی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بی همتای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هم آنکه از آغاز بود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هرچیزی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از او شد پدید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با آمدن روی زمین جانی دوباره آفرید</a:t>
            </a:r>
            <a:endParaRPr lang="en-US" sz="5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34779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با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دستک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و ساز و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دُهُ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ــل 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جشنی عظیم برپا کنید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آن نوبر نام آشنا را 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شـُـهره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ی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دنیا کنید</a:t>
            </a:r>
            <a:endParaRPr lang="en-US" sz="5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3769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عرش و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سَما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شادی کنید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خلقت سرودی نو بخوان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در وصف آن شاه جلال</a:t>
            </a:r>
          </a:p>
          <a:p>
            <a:pPr algn="ctr" rtl="1">
              <a:lnSpc>
                <a:spcPct val="15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حمد و ستایش ها کنید</a:t>
            </a:r>
            <a:endParaRPr lang="en-US" sz="5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2714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203</Words>
  <Application>Microsoft Macintosh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2021-11-29T17:52:54Z</dcterms:created>
  <dcterms:modified xsi:type="dcterms:W3CDTF">2021-12-03T12:48:40Z</dcterms:modified>
</cp:coreProperties>
</file>