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5" r:id="rId12"/>
    <p:sldId id="266" r:id="rId13"/>
    <p:sldId id="267" r:id="rId14"/>
    <p:sldId id="268" r:id="rId15"/>
    <p:sldId id="269" r:id="rId16"/>
    <p:sldId id="276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F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01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56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57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74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20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54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83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11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8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74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39D41-C5D0-4F4E-BD06-CDFD7AF62842}" type="datetimeFigureOut">
              <a:rPr lang="de-DE" smtClean="0"/>
              <a:t>01.12.21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1283-D753-46C1-870E-3A12827559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55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تـمـجـیـد کـنـید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سـرودهـا بـسـرایـیـد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انـدر حـضـورِ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آن مـولـود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زانـو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زنید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232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113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حـضـور</a:t>
            </a:r>
            <a:endParaRPr lang="fa-IR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آن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مـولـود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زانـو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7200" b="1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زنـیـد</a:t>
            </a:r>
            <a:endParaRPr lang="en-US" sz="72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fa-IR" sz="138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468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چـیزهـای کـهنه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ایـنـک درگـذشـتـه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بـه لـطـف او 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66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هـمه چـیز تازه شده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303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مـعنـی و عـطـر 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زنـدگـی در عـیساست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او مـحـور 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66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خـوشـبـخـتی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شماست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4681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او بـاشـد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جـواب  هـر  تـقاضـا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چـون اوسـت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66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یـگـانه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پـسـر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خـدا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816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تـمـجـیـد کـنـید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سـرودهـا بـسـرایـیـد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انـدر حـضـورِ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آن مـولـود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زانـو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زنید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9697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113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حـضـور</a:t>
            </a:r>
            <a:endParaRPr lang="fa-IR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آن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مـولـود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زانـو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7200" b="1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زنـیـد</a:t>
            </a:r>
            <a:endParaRPr lang="en-US" sz="72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fa-IR" sz="138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264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0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آن شب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مقدس و فروزان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منجی من مولود گشت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66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این جهان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23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تـشـنــگـانِ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عـالم در انـتـظارش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تـا او ظـاهـر 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شـود در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جـلالـش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287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کلمه جسم 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گـردیـد و آشـِکـار شد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نـوری عـظـیـم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بـر مـا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طـلـوع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نـمود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169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تـمـجـیـد کـنـید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سـرودهـا بـسـرایـیـد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انـدر حـضـورِ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آن مـولـود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زانـو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زنید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756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113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حـضـور</a:t>
            </a:r>
            <a:endParaRPr lang="fa-IR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آن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مـولـود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زانـو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7200" b="1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زنـیـد</a:t>
            </a:r>
            <a:endParaRPr lang="en-US" sz="72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fa-IR" sz="138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540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حـکـم مـسـیـح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مـحـبـت حـقیـقـیـست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انـجـیـل او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66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مـژده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ی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سـلامـتـیـست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0477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در قـوت 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نـام مـسیح شود دور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غـم و انـدوه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66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آنگه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بـخـشد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7200" b="1" cap="none" spc="0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سـُـرور</a:t>
            </a:r>
            <a:endParaRPr lang="en-US" sz="72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613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4036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سـرودهـای 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شـادمانی نـعمت اوسـت</a:t>
            </a:r>
          </a:p>
          <a:p>
            <a:pPr algn="ctr" rtl="1"/>
            <a:endParaRPr lang="fa-IR" sz="7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هـمه از رحـمـت و</a:t>
            </a:r>
          </a:p>
          <a:p>
            <a:pPr algn="ctr" rtl="1"/>
            <a:r>
              <a:rPr lang="fa-IR" sz="7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a-IR" sz="66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r>
              <a:rPr lang="fa-IR" sz="6600" b="1" cap="none" spc="0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 </a:t>
            </a:r>
            <a:r>
              <a:rPr lang="fa-IR" sz="7200" b="1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فـیـض</a:t>
            </a:r>
            <a:r>
              <a:rPr lang="fa-IR" sz="7200" b="1" dirty="0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r>
              <a:rPr lang="fa-IR" sz="7200" b="1" dirty="0" err="1">
                <a:ln w="95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خـداسـت</a:t>
            </a:r>
            <a:endParaRPr lang="en-US" sz="7200" b="1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/>
            <a:endParaRPr lang="en-US" sz="8800" b="1" cap="none" spc="0" dirty="0">
              <a:ln w="95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647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218</Words>
  <Application>Microsoft Macintosh PowerPoint</Application>
  <PresentationFormat>Widescreen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2019-12-08T14:42:36Z</dcterms:created>
  <dcterms:modified xsi:type="dcterms:W3CDTF">2021-12-01T14:10:29Z</dcterms:modified>
</cp:coreProperties>
</file>