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1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98"/>
    <p:restoredTop sz="94687"/>
  </p:normalViewPr>
  <p:slideViewPr>
    <p:cSldViewPr snapToGrid="0" snapToObjects="1">
      <p:cViewPr varScale="1">
        <p:scale>
          <a:sx n="76" d="100"/>
          <a:sy n="76" d="100"/>
        </p:scale>
        <p:origin x="232" y="1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1E51E-919C-B440-BE7F-2D5FA0ABB9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55E85F-0E74-8744-8F27-6580EB741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DE23E-EC6E-424B-BDD2-C517BE2F6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FB25A-06C4-C546-A26C-B29E59A3196E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652EA-99F2-1543-AFDD-DBB7FBC57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F4325-881C-1741-9141-CD170B38D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3885-5C99-7444-BFFC-B49792C0CED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03630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0A7CF-8FAA-D64B-A178-8FDCAC996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E8F426-C4BD-5A4C-A3F7-E6BC0DDB1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94931-9A8D-4342-8256-AE1B0A782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FB25A-06C4-C546-A26C-B29E59A3196E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AFE7C-3AEF-D643-8B9C-75CFAD55F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9BDB9-E394-5740-AF30-92E8846A7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3885-5C99-7444-BFFC-B49792C0CED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46704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28B9AC-D29A-0246-BD5F-73AFE3E9FE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E100D9-DF82-904E-939A-BF01FAFFF9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B92DB-BE7F-BB4D-81C9-3ADFDC004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FB25A-06C4-C546-A26C-B29E59A3196E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74E3C-DFBB-1743-82C4-2C18D5D72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DA448B-3828-2C4C-ABE7-C67EA1F4E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3885-5C99-7444-BFFC-B49792C0CED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27766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D4D91-A411-FE40-B3B7-49C74D715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6178C-1C4A-7340-945A-95DE21B9D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A064F-0032-AA44-B04C-679340A5A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FB25A-06C4-C546-A26C-B29E59A3196E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B247E-6A6A-B343-B71D-7CBC6E1C4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CF88B-A993-C04E-BFA0-87745777A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3885-5C99-7444-BFFC-B49792C0CED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26293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DE827-B034-FD43-9E5C-A313673F0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39D67-3509-5743-ACC8-6E63D02B4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94F19-A3E1-FC4D-A1E3-26A120511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FB25A-06C4-C546-A26C-B29E59A3196E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F0786-5785-3745-8F32-7AEFD1A00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AE273-D1AA-1E48-8F00-4904504BE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3885-5C99-7444-BFFC-B49792C0CED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6603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595DC-21B1-AD42-870A-5A54EEEFB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F1414-6945-834D-AEBE-91D751CC75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936EFB-D2FD-AB4E-8793-7BECA0D2DA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E29A6D-9948-A24B-A04D-DA489BDAF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FB25A-06C4-C546-A26C-B29E59A3196E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B0B71A-1434-B34A-AE58-C64EF214F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8724C3-6796-4B4A-A726-3CB96DB80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3885-5C99-7444-BFFC-B49792C0CED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9960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12B2-6006-CB4A-A8D7-9437DD3E2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D6C09-DC0A-AE4D-B13A-FC68611F6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37CE7A-B73C-3646-95C9-3B2910044D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D5DD40-894C-144F-8004-CCDDD0BD91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D7AE70-2155-5C4A-A3F3-5B0E9FB5AC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E98A25-31FE-5E41-8D33-335585E69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FB25A-06C4-C546-A26C-B29E59A3196E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58A9E2-760B-704B-AC6F-945D56747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A65C9F-4865-B54E-B508-CFA5FEB65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3885-5C99-7444-BFFC-B49792C0CED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30605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2C73C-6503-7541-A974-A8842E2B6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BC9636-0F78-2A43-B312-53398EF21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FB25A-06C4-C546-A26C-B29E59A3196E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E25C0E-E4A2-8346-8038-60BFCC307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3F126D-06A1-9E47-8BB5-9E3950B8F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3885-5C99-7444-BFFC-B49792C0CED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4679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8835DE-9AE3-0843-B02A-9CCADDEEE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FB25A-06C4-C546-A26C-B29E59A3196E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75D8B7-CDC8-6345-9025-E2A7C128E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4C838C-D118-4848-AC9C-03757443E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3885-5C99-7444-BFFC-B49792C0CED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11803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23A3F-9988-F649-BCB3-A41B078B3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40B5B-6327-E34F-91D8-11AF45D3C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E6C096-31A1-444E-A270-A6263C17DB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B61E4-F0B9-1E4F-8040-8CEDCCA3B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FB25A-06C4-C546-A26C-B29E59A3196E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CBEC6-8921-664C-81ED-D763585A5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DCF330-603F-C94C-8EF8-075D92DC5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3885-5C99-7444-BFFC-B49792C0CED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00474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2D15E-7C7A-EC4E-AED0-3A13F35FD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957B55-9AAE-5A49-95DF-7F688E6026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E392CB-F15E-4C43-9D7D-677B08F19D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8621FC-3E1C-D84D-9900-2486539F0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FB25A-06C4-C546-A26C-B29E59A3196E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57729F-140E-9841-B3F4-10B872E06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F8EEC0-285B-164C-B6BD-4BC8CE635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3885-5C99-7444-BFFC-B49792C0CED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74966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109F9A-3B07-544D-8769-3B11F6BD2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5A1381-3F83-EB4A-AA9C-BFAA6DE40D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4FF71-6C91-C54C-81DF-0AC6E84417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FB25A-06C4-C546-A26C-B29E59A3196E}" type="datetimeFigureOut">
              <a:rPr lang="en-DE" smtClean="0"/>
              <a:t>02.11.21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85FAF-1558-2640-A022-F4E3D3D9BD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4EABE-E94B-3F47-8FEC-3A940CEAF8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53885-5C99-7444-BFFC-B49792C0CED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8473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227491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گرد آیید </a:t>
            </a:r>
            <a:r>
              <a:rPr lang="fa-IR" sz="6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ایمانداران</a:t>
            </a: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شادان و فیروز</a:t>
            </a:r>
          </a:p>
          <a:p>
            <a:pPr algn="ctr" rtl="1">
              <a:lnSpc>
                <a:spcPct val="150000"/>
              </a:lnSpc>
            </a:pP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گرد آیید گرد آیید در بیت لحم</a:t>
            </a: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9700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72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شاه </a:t>
            </a:r>
            <a:r>
              <a:rPr lang="fa-IR" sz="66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ملائک</a:t>
            </a:r>
            <a:r>
              <a:rPr lang="fa-IR" sz="66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گشته مولود امروز</a:t>
            </a:r>
          </a:p>
          <a:p>
            <a:pPr algn="ctr" rtl="1">
              <a:lnSpc>
                <a:spcPct val="150000"/>
              </a:lnSpc>
            </a:pPr>
            <a:endParaRPr lang="fa-IR" sz="4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72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3295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91695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آیید او را پرستیم آیید او را پرستیم</a:t>
            </a:r>
          </a:p>
          <a:p>
            <a:pPr algn="ctr" rtl="1">
              <a:lnSpc>
                <a:spcPct val="150000"/>
              </a:lnSpc>
            </a:pPr>
            <a:r>
              <a:rPr lang="fa-IR" sz="66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آیید او را پرستیم ، مسیح عیسی</a:t>
            </a:r>
          </a:p>
          <a:p>
            <a:pPr algn="ctr" rtl="1">
              <a:lnSpc>
                <a:spcPct val="150000"/>
              </a:lnSpc>
            </a:pPr>
            <a:endParaRPr lang="fa-IR" sz="4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62240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227491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ای جمله </a:t>
            </a:r>
            <a:r>
              <a:rPr lang="fa-IR" sz="6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ملائک</a:t>
            </a: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با شادی سرائید</a:t>
            </a:r>
          </a:p>
          <a:p>
            <a:pPr algn="ctr" rtl="1">
              <a:lnSpc>
                <a:spcPct val="150000"/>
              </a:lnSpc>
            </a:pPr>
            <a:r>
              <a:rPr lang="fa-IR" sz="6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ای کل کائنات ، تسبیح بخوانید</a:t>
            </a: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84529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9700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72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خدا را مجد باد ، در اعلی </a:t>
            </a:r>
            <a:r>
              <a:rPr lang="fa-IR" sz="66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علیین</a:t>
            </a:r>
            <a:endParaRPr lang="fa-IR" sz="6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72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5655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91695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آیید او را پرستیم آیید او را پرستیم</a:t>
            </a:r>
          </a:p>
          <a:p>
            <a:pPr algn="ctr" rtl="1">
              <a:lnSpc>
                <a:spcPct val="150000"/>
              </a:lnSpc>
            </a:pPr>
            <a:r>
              <a:rPr lang="fa-IR" sz="66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آیید او را پرستیم ، مسیح عیسی</a:t>
            </a:r>
          </a:p>
          <a:p>
            <a:pPr algn="ctr" rtl="1">
              <a:lnSpc>
                <a:spcPct val="150000"/>
              </a:lnSpc>
            </a:pPr>
            <a:endParaRPr lang="fa-IR" sz="4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63146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1686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پرستیمت</a:t>
            </a:r>
            <a:r>
              <a:rPr lang="fa-IR" sz="66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، </a:t>
            </a:r>
            <a:r>
              <a:rPr lang="fa-IR" sz="66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پرستیمت</a:t>
            </a:r>
            <a:r>
              <a:rPr lang="fa-IR" sz="66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، </a:t>
            </a:r>
            <a:r>
              <a:rPr lang="fa-IR" sz="66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پرستیمت</a:t>
            </a:r>
            <a:endParaRPr lang="fa-IR" sz="6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عیسی</a:t>
            </a:r>
          </a:p>
          <a:p>
            <a:pPr algn="ctr" rtl="1">
              <a:lnSpc>
                <a:spcPct val="150000"/>
              </a:lnSpc>
            </a:pPr>
            <a:endParaRPr lang="fa-IR" sz="44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57283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51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74</Words>
  <Application>Microsoft Macintosh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2021-11-02T17:32:53Z</dcterms:created>
  <dcterms:modified xsi:type="dcterms:W3CDTF">2021-11-02T17:41:04Z</dcterms:modified>
</cp:coreProperties>
</file>