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092D-CD2E-9148-B450-EC85B330F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D5C72-7EE9-BA43-974D-69793EE93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CCE2D-9500-9B49-9CD9-F181164F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33ACA-4AD7-B74E-8729-255EB2D6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C3AB1-1E33-B84C-9FA9-6AF8DDB1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60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BE2A-5AC1-8E48-B1E1-2A8832A5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FEF72-3F02-1244-997C-A6A894499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1B1D1-D38C-8C45-8AD9-C3492CC2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C9B05-A51D-AB47-84E9-5895C08C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6A97D-C08D-9047-824C-883FDA79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31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30102-46E2-EA40-A796-7350A4371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319ED-17C4-8047-A67F-F3815F0DB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BCE44-EAE7-E94F-A916-FD276DFF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7B329-FD1E-F84E-8078-C2C082C4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B794A-D211-EB48-83E3-A049E1C0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60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E488-A245-E444-B3A4-C6439769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57690-70FF-244B-8E27-8C1F5BB2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0E75D-1408-1D4E-A039-9E56A985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0EA72-EBEC-8942-906E-0C5C0B7B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C1349-F211-1F4E-9071-70D69A2B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99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3010-7355-9C4A-9D52-C7A8DABF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14F4-F103-7445-A234-DF46FE46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780B5-9A02-914C-AE90-50F18165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D812B-D35E-D749-B1DC-7A8972F0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D13E0-30F4-E149-B1C5-727AB163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86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237C-CA7D-1241-81D5-1E1BF1629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5526-BE97-8042-8FFC-12CA877B7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6E002-5DA7-A74A-9755-BC1DCB100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E9F13-E890-D74C-B48E-D38C9FC7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3C4F0-7BCD-834E-A7EF-D21DF3E0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9F374-4EDF-B94C-BC60-A757B057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084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A480-95A8-5246-9C38-18FA2B3B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C3B51-EE2E-8045-AD35-CF8E3505E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D3AF9-1D77-824D-AEAE-3DE5B779A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CC40B-9F3B-7641-B36C-B70E25461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C1058-D64A-4E4E-8099-6DC429217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EB547-EFA3-6D48-8565-01F6649F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477D64-A338-1449-A209-F02713A6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ABE6A-71D4-AB4F-8311-08B13BD9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901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789F-EF36-5E42-9627-21BE2260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AD995-0BF7-3B4A-B959-FA3FF90D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EF201-250E-0E41-B498-1A852BA5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97C83-B911-5D46-80C8-194D2AAE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3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B17C5-CC4E-3047-8634-21F33D65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E6C79-5A45-C847-84CE-1E66D7D5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52D1A-81F2-1F46-B410-D0A01033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623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B3CF-71F7-F143-BE1F-E1522D29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192E4-784B-3449-B2E9-567540C0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18513-1FD5-1B49-B8B7-7D4763358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4884E-7411-6343-8F9F-F6AE0B61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AC2BD-9825-B240-8F78-92E5B777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3ACC4-1784-574D-A4F4-CFFB2307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32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442D-C44F-1A4A-B8EC-AF8F2E00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96D43-5228-614E-A807-10A195829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82765-9322-4841-9549-6D067BFB4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04312-C2B0-914B-92FA-B370E302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81184-DB94-B544-B63F-E9DC7086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DB458-27DD-8B48-9546-DDC3018C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069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D5CDD-D736-2F46-A526-581BA8263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E964-38D9-514F-A38D-2B65834B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C7ED-2991-4944-B9C6-E30A1C6CE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B56B-3681-1B44-B113-D1C4BE5AB531}" type="datetimeFigureOut">
              <a:rPr lang="en-DE" smtClean="0"/>
              <a:t>28.10.21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A691-5696-0E4F-B703-F8367FA42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0E965-E6E3-8D4C-8334-1F0162B07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143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فرشتگان آسمانی همه جا ندا دهید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امروز در شهر بیت لحم 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نجات دهنده مولود گشت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آیید او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آیید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عیسی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475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این نوزاد آسمانی نوید بخش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آزادیست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عیسی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عمانوئیل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مظهر مهر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الهیست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758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آیید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او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آیید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عیسی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818634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 خدای حقیقی است 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 او حیات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جاودانیست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آمده </a:t>
            </a:r>
            <a:r>
              <a:rPr lang="fa-IR" sz="5800" b="1" spc="5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به دنیای 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نجات بخشد انسان را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133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آیید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او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آیید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عیسی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882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2021-10-27T16:44:04Z</dcterms:created>
  <dcterms:modified xsi:type="dcterms:W3CDTF">2021-10-28T12:13:26Z</dcterms:modified>
</cp:coreProperties>
</file>