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1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8092D-CD2E-9148-B450-EC85B330F2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ED5C72-7EE9-BA43-974D-69793EE93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CCE2D-9500-9B49-9CD9-F181164FB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33ACA-4AD7-B74E-8729-255EB2D67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C3AB1-1E33-B84C-9FA9-6AF8DDB1E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7608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FBE2A-5AC1-8E48-B1E1-2A8832A5A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FEF72-3F02-1244-997C-A6A894499F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E1B1D1-D38C-8C45-8AD9-C3492CC27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C9B05-A51D-AB47-84E9-5895C08C9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6A97D-C08D-9047-824C-883FDA79AC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4319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D30102-46E2-EA40-A796-7350A4371C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A319ED-17C4-8047-A67F-F3815F0DBD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BCE44-EAE7-E94F-A916-FD276DFF2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47B329-FD1E-F84E-8078-C2C082C47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B794A-D211-EB48-83E3-A049E1C0C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1607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6E488-A245-E444-B3A4-C6439769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57690-70FF-244B-8E27-8C1F5BB236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0E75D-1408-1D4E-A039-9E56A9854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D0EA72-EBEC-8942-906E-0C5C0B7B0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6C1349-F211-1F4E-9071-70D69A2B4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11999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73010-7355-9C4A-9D52-C7A8DABF7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914F4-F103-7445-A234-DF46FE46DE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780B5-9A02-914C-AE90-50F181655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D812B-D35E-D749-B1DC-7A8972F0B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D13E0-30F4-E149-B1C5-727AB1637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86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32237C-CA7D-1241-81D5-1E1BF1629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F5526-BE97-8042-8FFC-12CA877B7E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E6E002-5DA7-A74A-9755-BC1DCB100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E9F13-E890-D74C-B48E-D38C9FC7C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3C4F0-7BCD-834E-A7EF-D21DF3E07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29F374-4EDF-B94C-BC60-A757B057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70840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A480-95A8-5246-9C38-18FA2B3B3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7C3B51-EE2E-8045-AD35-CF8E3505E4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D3AF9-1D77-824D-AEAE-3DE5B779A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ECC40B-9F3B-7641-B36C-B70E254616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BC1058-D64A-4E4E-8099-6DC429217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FEB547-EFA3-6D48-8565-01F6649F6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477D64-A338-1449-A209-F02713A60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CABE6A-71D4-AB4F-8311-08B13BD96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43901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8789F-EF36-5E42-9627-21BE22609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1AD995-0BF7-3B4A-B959-FA3FF90DF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FEF201-250E-0E41-B498-1A852BA5F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F97C83-B911-5D46-80C8-194D2AAE9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350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4B17C5-CC4E-3047-8634-21F33D65B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EE6C79-5A45-C847-84CE-1E66D7D5B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552D1A-81F2-1F46-B410-D0A010336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6238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DB3CF-71F7-F143-BE1F-E1522D290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0192E4-784B-3449-B2E9-567540C010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E18513-1FD5-1B49-B8B7-7D47633585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F4884E-7411-6343-8F9F-F6AE0B615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0AC2BD-9825-B240-8F78-92E5B7775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3ACC4-1784-574D-A4F4-CFFB2307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15320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442D-C44F-1A4A-B8EC-AF8F2E004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96D43-5228-614E-A807-10A195829A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82765-9322-4841-9549-6D067BFB44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04312-C2B0-914B-92FA-B370E302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E81184-DB94-B544-B63F-E9DC70861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7DB458-27DD-8B48-9546-DDC3018C3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60695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8D5CDD-D736-2F46-A526-581BA8263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3E964-38D9-514F-A38D-2B65834BE7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AC7ED-2991-4944-B9C6-E30A1C6CE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3B56B-3681-1B44-B113-D1C4BE5AB531}" type="datetimeFigureOut">
              <a:rPr lang="en-DE" smtClean="0"/>
              <a:t>28.10.21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E1A691-5696-0E4F-B703-F8367FA42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70E965-E6E3-8D4C-8334-1F0162B071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CEBC77-151F-1541-899B-D9DAE6C00EA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91434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فرشتگان آسمانی همه جا ندا دهید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امروز در شهر بیت لحم 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نجات دهنده مولود گشت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آیید او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آیید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 عیسی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14753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این نوزاد آسمانی نوید بخش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آزادیست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عیسی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عمانوئیل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مظهر مهر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الهیست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758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آیید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او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آیید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 عیسی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28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8186344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او خدای حقیقی است 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در او حیات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جاودانیست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آمده </a:t>
            </a:r>
            <a:r>
              <a:rPr lang="fa-IR" sz="5800" b="1" spc="5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به دنیای 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ما</a:t>
            </a: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تا نجات بخشد انسان را</a:t>
            </a: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1334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45B2344-CA8F-F540-8455-2DCA8E7334B2}"/>
              </a:ext>
            </a:extLst>
          </p:cNvPr>
          <p:cNvSpPr/>
          <p:nvPr/>
        </p:nvSpPr>
        <p:spPr>
          <a:xfrm>
            <a:off x="0" y="0"/>
            <a:ext cx="12192000" cy="685815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36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آیید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او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  <a:cs typeface="+mj-cs"/>
              </a:rPr>
              <a:t>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800" b="1" spc="5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آیید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بـاهـم</a:t>
            </a:r>
            <a:r>
              <a:rPr lang="fa-IR" sz="5800" b="1" spc="50" dirty="0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 عیسی را </a:t>
            </a:r>
            <a:r>
              <a:rPr lang="fa-IR" sz="5800" b="1" spc="50" dirty="0" err="1">
                <a:ln w="9525" cmpd="sng">
                  <a:solidFill>
                    <a:schemeClr val="bg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tx1">
                      <a:alpha val="40000"/>
                    </a:schemeClr>
                  </a:glow>
                </a:effectLst>
              </a:rPr>
              <a:t>بـپـرسـتـیـم</a:t>
            </a: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2800" b="1" spc="50" dirty="0">
              <a:ln w="9525" cmpd="sng">
                <a:solidFill>
                  <a:schemeClr val="bg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tx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28824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73</Words>
  <Application>Microsoft Macintosh PowerPoint</Application>
  <PresentationFormat>Widescreen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3</cp:revision>
  <dcterms:created xsi:type="dcterms:W3CDTF">2021-10-27T16:44:04Z</dcterms:created>
  <dcterms:modified xsi:type="dcterms:W3CDTF">2021-10-28T12:13:26Z</dcterms:modified>
</cp:coreProperties>
</file>