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C5C9A-F3B5-4BCD-84BB-C0930FB080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96A98D-1D8E-4BD8-931F-E343ED2BDA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DE2CC1-316B-45C8-89EF-86F806715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9542D-01A9-4891-AF5A-6F76281B8E88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47E833-F7EE-462A-9AF0-894A49F6D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2929A2-5C37-4E7A-81D7-C775257E4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2ED91-5BA6-443B-8371-8E15FF16A1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850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D9437-0789-4E09-9A9C-F96F865F7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E17470-8813-4855-B1EB-AC1A1641DA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E77A3A-1DB0-44DC-A458-C771ADD69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9542D-01A9-4891-AF5A-6F76281B8E88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2DD6A4-0E2E-415D-BEC2-E3D7368C2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2E6977-F305-452B-94E1-657F00C81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2ED91-5BA6-443B-8371-8E15FF16A1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0150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E80C79-4734-48E9-8E8A-25CCE33961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403514-BC9D-41BA-8A49-141D658F54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5EAAC3-338B-431F-BC4E-3CD5411EC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9542D-01A9-4891-AF5A-6F76281B8E88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C1F07F-1E24-4B88-B7F5-1070BA4BC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9F6EF-206F-4C16-B772-355D1CCBE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2ED91-5BA6-443B-8371-8E15FF16A1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225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2A737-B830-43BE-8F88-2ED2477BD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5C120-9496-4454-A0C5-DCDE13D4A5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6FC60E-3A51-4E92-B48C-3AF579105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9542D-01A9-4891-AF5A-6F76281B8E88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ED7275-4922-42EC-831D-BD2B9B437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C28418-D52E-4A1D-924F-3666FB34E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2ED91-5BA6-443B-8371-8E15FF16A1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0127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32961-5BF4-44B6-8298-89C14A5D7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41BDD-6C9C-4FF4-8100-7273EA073A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1B34AE-294E-4691-8510-423D841D6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9542D-01A9-4891-AF5A-6F76281B8E88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EFF8D2-A7AB-4B9C-8E22-D0CEB0ED1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A806D0-01F5-4D53-923F-F67E89E17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2ED91-5BA6-443B-8371-8E15FF16A1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2037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B1E5A-0703-4EB7-9D6C-900BEF30A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E6455-9F97-4B5E-B44A-86E984B891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1206F9-826E-4FDB-B4E1-87A989030C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5B8ACC-1F5D-4F1E-A61A-785C0F04B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9542D-01A9-4891-AF5A-6F76281B8E88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25574C-2084-49FE-B582-FA309DE1B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0BC117-AFE2-4B40-BFA4-0A69792F9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2ED91-5BA6-443B-8371-8E15FF16A1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0555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129EB-3602-4981-8EAE-992CC7D18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405E0C-8BF8-4570-BFE8-9F8CF5438A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A7089B-0542-4963-852C-E298EBE6F2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1C200B-B472-4CE8-A31D-CCEB38047D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B726E2-8111-492A-A32C-1181D94BCF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A67DEB0-F361-4078-B120-D08E16B02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9542D-01A9-4891-AF5A-6F76281B8E88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FEFFF3-9542-4338-9711-4E0DA330C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3109D4-ECE4-42CE-A36C-D90AF7A32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2ED91-5BA6-443B-8371-8E15FF16A1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2749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47FDE-6A7F-47BD-AE1A-80C7DEA75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06F68C-6501-4096-8FF5-E86CA5B05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9542D-01A9-4891-AF5A-6F76281B8E88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B1B7A6-43C2-45EE-AB12-92ACEE884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55DC8A-304D-4D82-8E01-935F48407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2ED91-5BA6-443B-8371-8E15FF16A1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3704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3533FAA-6650-4951-88A7-EED5535CE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9542D-01A9-4891-AF5A-6F76281B8E88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FAC1B1-6020-4655-935D-5A989A690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A45930-8C16-4775-A867-18D0A8AC9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2ED91-5BA6-443B-8371-8E15FF16A1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540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F1101-6974-4CD1-9D70-CA6CF08AC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F4E90-963E-4F78-9457-8FC47B835D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6FEA31-0740-4EEE-B18E-76C18369D4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37F2DE-7684-499B-8AEB-84ACBF2A4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9542D-01A9-4891-AF5A-6F76281B8E88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760700-2ACB-4843-BC52-83032F242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725452-5EAB-49A1-AF26-D13CEEC52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2ED91-5BA6-443B-8371-8E15FF16A1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060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74A55-E3CF-4A15-BB42-C61A0D7BF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E25CC9-4BA8-4724-A9D1-9E896F985C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69BB54-0893-47EE-B71B-C0DBB1C547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BFCADC-7022-4266-ADC9-E3AA456EC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9542D-01A9-4891-AF5A-6F76281B8E88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ED2FFF-D954-4CA6-A774-412585541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7293DB-28FA-4D61-91E9-49DD4CC94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2ED91-5BA6-443B-8371-8E15FF16A1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9401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3731A1B-C33F-4B34-AF3F-89CB83280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3B910C-4308-4245-AFA9-1A7583B592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3B3212-04D4-46E9-978F-74ABFD4737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9542D-01A9-4891-AF5A-6F76281B8E88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1462-DBF3-453E-A064-716B7AEDA4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663C27-C74A-490A-BE7B-B245F8E6FE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2ED91-5BA6-443B-8371-8E15FF16A1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626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3532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2681592-C3E4-4E30-AFB7-ADB0D724C5B6}"/>
              </a:ext>
            </a:extLst>
          </p:cNvPr>
          <p:cNvSpPr/>
          <p:nvPr/>
        </p:nvSpPr>
        <p:spPr>
          <a:xfrm>
            <a:off x="1" y="0"/>
            <a:ext cx="12192000" cy="526823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1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5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منجـی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ـ</a:t>
            </a:r>
            <a:r>
              <a:rPr lang="ar-SA" sz="5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م عیـسی ، ای شـاه جـلال</a:t>
            </a:r>
            <a:endParaRPr lang="en-GB" sz="5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5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می سـتایـمت ، بـا تـمام جـان</a:t>
            </a:r>
            <a:endParaRPr lang="en-US" sz="5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5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اوه هللویاه ، اوه هللویاه</a:t>
            </a:r>
            <a:endParaRPr lang="en-GB" sz="5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5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اوه هللویاه ، اوه هللویاه</a:t>
            </a:r>
            <a:endParaRPr lang="en-GB" sz="5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68989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2681592-C3E4-4E30-AFB7-ADB0D724C5B6}"/>
              </a:ext>
            </a:extLst>
          </p:cNvPr>
          <p:cNvSpPr/>
          <p:nvPr/>
        </p:nvSpPr>
        <p:spPr>
          <a:xfrm>
            <a:off x="1" y="0"/>
            <a:ext cx="12192000" cy="526823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1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در غـم و سخـتی ، تـنگی و جـفـا</a:t>
            </a:r>
            <a:endParaRPr lang="en-GB" sz="5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تـنـها امـیـدم ، تـوئـی ای عـیـسی</a:t>
            </a:r>
            <a:endParaRPr lang="en-US" sz="5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5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اوه هللویاه ، اوه هللویاه</a:t>
            </a:r>
            <a:endParaRPr lang="en-GB" sz="5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5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اوه هللویاه ، اوه هللویاه</a:t>
            </a:r>
            <a:endParaRPr lang="en-GB" sz="5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29960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2681592-C3E4-4E30-AFB7-ADB0D724C5B6}"/>
              </a:ext>
            </a:extLst>
          </p:cNvPr>
          <p:cNvSpPr/>
          <p:nvPr/>
        </p:nvSpPr>
        <p:spPr>
          <a:xfrm>
            <a:off x="1" y="0"/>
            <a:ext cx="12192000" cy="526823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1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وعـده داده ای ، زود بـر مـی گـردی</a:t>
            </a:r>
            <a:endParaRPr lang="en-GB" sz="5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فـرزنـدانـت را ، نـزدت مـی خـوانـی</a:t>
            </a:r>
            <a:endParaRPr lang="en-US" sz="5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5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اوه هللویاه ، اوه هللویاه</a:t>
            </a:r>
            <a:endParaRPr lang="en-GB" sz="5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5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اوه هللویاه ، اوه هللویاه</a:t>
            </a:r>
            <a:endParaRPr lang="en-GB" sz="5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79892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8548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</Words>
  <Application>Microsoft Office PowerPoint</Application>
  <PresentationFormat>Widescreen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2020-11-30T12:17:52Z</dcterms:created>
  <dcterms:modified xsi:type="dcterms:W3CDTF">2020-11-30T12:18:06Z</dcterms:modified>
</cp:coreProperties>
</file>