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C5A7C-6AAC-4A28-8C9A-FF37883EA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244CC9-0EFE-4646-AF0E-1D507FC7B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86707-EE08-457C-9D73-D8DC2DF59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9F9EF-631E-4B0A-B1EC-EC2F3642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F823A-ACBA-4B2F-B282-8B01C1CF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2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5B0D5-C799-45E5-B3B9-7D5F0F349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6DCCE-B6FC-422B-9CFD-1CD98AD4D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3B52F-2C14-4E8E-99A9-7953D57C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B388A-3E3F-478A-96F8-DAA17709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7A765-2935-44D8-899C-5CE50C73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65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15DE31-3416-4916-984A-71267B74B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7679F4-9964-4A53-9997-E75B6D805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4C9CA-BCEE-4331-8E21-A6FB21594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0D34A-7FA1-4B3F-A0BC-A91A44205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CCA96-FF69-4D1B-BED9-EB3038347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78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31611-CC21-45A5-BB00-72C9B2AC8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85D88-0B5E-4B09-8923-11BE1CE1B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39DE6-34B6-4EFA-AECC-978F9C8EB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796A0-3027-4643-9C60-C6B31EE01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51BF9-7E0A-4282-9753-FEAB4192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7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F8B9E-C052-4993-98E7-CF63E1E03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DE000-94B9-458C-A5E5-CB7A232F4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9A95C-93BF-4FDA-AB4B-D4AF0E9B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317A2-6FF4-4A2F-A8BD-FABF46603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40BB6-DA81-40E7-BEA0-B7C9ECEE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A7489-4187-4D01-BFED-2E904E20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F6BD3-E381-4B1E-9F03-4D2F15771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D91F-3852-4F88-94A8-3A0048678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55A7E-3241-4625-88FD-FC3CDDC4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DF225-28C2-43D9-8F61-EB43F5F5A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F3659-B27B-44EA-8D56-2E13BB957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67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81F2-F205-4492-AA1C-468561F5C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4EFAA-0BAB-4F91-80EF-0AFEEFEB2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A767B-427F-4C0B-86FD-BE4629D03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C694CD-28CC-41FF-94F1-C722A8450B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DBBFC-7D0F-4B9D-958C-C4897B048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476662-9ACC-4571-8C33-2CFBB124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07EDCC-1B54-46B2-B696-EBAC7660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669652-59CC-46F0-947F-1EA13FCA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33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29228-A2BD-42B5-A7E1-EB9F7EC9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2D458-D461-4943-9589-C80EACD5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AB416-B073-4E74-9589-48FCD7E2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CD033-A481-4F74-9BA3-08915739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71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EC9C8-DB14-40D4-847E-18BACE5B3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93A73-C183-4C1B-B1A8-40634EAA4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51F71-9E16-4793-959C-CC3AF4094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22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B6800-EC95-437C-B477-8FD0C9CFD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FEAE3-A184-4ED1-A48A-BC609B289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EF65C-D3AF-4A9C-BF08-5E7993B60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B3F77-C730-4A0C-9B5A-CD2D7E295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F9A44-CF90-4CB8-9F3B-FCB3FDCC0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207E1-E147-4DF8-8C65-A31CEF3F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46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CD46B-2E81-44B3-AADC-6F4C237F5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0A88E8-C8E9-4787-BED8-39F667DC42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F3D12-5D22-4864-9B4D-CE9B2CEC4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2A2FC-A450-45F5-899C-E0DB0E9C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F876E-676A-491C-81D0-26D0AC491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3C898-E0E6-4DFE-914C-0D1F0D20A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8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A25527-4B92-4534-A166-6968A8E4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060A6-710A-4243-9CD9-7EAF4E369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CC163-3F29-41B2-82BB-26C2DEBA0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4C101-37B7-45EA-95B5-D45BED1835F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DD8E1-3E1C-4B30-8B52-6DA6B34F4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650A2-FCB7-4590-BB65-0EF47B27B2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51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918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407624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آسمان گوید جلال و شکوه عیسی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کیست همچو او ، نوبر قیام کردگان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205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59277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2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تـا ابد تو هستی ، بره ی تخت نشین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نزدت زانو زنم و تو را پرستم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(۲)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918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407624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اعلام کنم ، زیبایی خداوندم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او فدیه گشت ، بهر نجات انسانها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14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59277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2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تـا ابد تو هستی ، بره ی تخت نشین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نزدت زانو زنم و تو را پرستم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(۲)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828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09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2020-10-14T10:32:08Z</dcterms:created>
  <dcterms:modified xsi:type="dcterms:W3CDTF">2020-10-14T10:32:32Z</dcterms:modified>
</cp:coreProperties>
</file>