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012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615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472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787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19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27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25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305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54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789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73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336C8-FD68-4F86-AB32-9FBD2BB48E7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694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8083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1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</a:t>
            </a:r>
            <a:endParaRPr lang="fa-IR" sz="48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قدوس قدوس قدوس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خداوند خدای قادر مطلق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که بود و هست ومی آید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بُـــوَد پر از جلالت آسمان و زمین</a:t>
            </a:r>
          </a:p>
        </p:txBody>
      </p:sp>
    </p:spTree>
    <p:extLst>
      <p:ext uri="{BB962C8B-B14F-4D97-AF65-F5344CB8AC3E}">
        <p14:creationId xmlns:p14="http://schemas.microsoft.com/office/powerpoint/2010/main" val="516166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5644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endParaRPr lang="en-GB" sz="1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سزاوار برکت ، سزاوار حرمت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سزاوار جلال ، سزاوار قدرت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سزاوار پرستش ، سزاوار ستایش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سزاوار حمد و تمجید ، سزاوار شکرگذاری</a:t>
            </a:r>
          </a:p>
        </p:txBody>
      </p:sp>
    </p:spTree>
    <p:extLst>
      <p:ext uri="{BB962C8B-B14F-4D97-AF65-F5344CB8AC3E}">
        <p14:creationId xmlns:p14="http://schemas.microsoft.com/office/powerpoint/2010/main" val="3665677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5644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endParaRPr lang="en-GB" sz="1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ســـزاوار تـمام  دلـم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</a:rPr>
              <a:t>ســـزاوار تـمام  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جـانـم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</a:rPr>
              <a:t>ســـزاوار تـمام  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فـکـرم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</a:rPr>
              <a:t>ســـزاوار تـمام  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قـدرتـم</a:t>
            </a:r>
          </a:p>
        </p:txBody>
      </p:sp>
    </p:spTree>
    <p:extLst>
      <p:ext uri="{BB962C8B-B14F-4D97-AF65-F5344CB8AC3E}">
        <p14:creationId xmlns:p14="http://schemas.microsoft.com/office/powerpoint/2010/main" val="1063789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5644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endParaRPr lang="en-GB" sz="1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1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ای عـیـسـی تو بود و نبودم هستی</a:t>
            </a:r>
            <a:endParaRPr lang="fa-IR" sz="48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</a:rPr>
              <a:t>تـو دار و ندارم هستی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</a:rPr>
              <a:t>تو سـزاوار هستی</a:t>
            </a:r>
            <a:endParaRPr lang="fa-IR" sz="48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83034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5644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endParaRPr lang="en-GB" sz="1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1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ای منجی من ،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</a:rPr>
              <a:t>ای حیات من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ای محبوب من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</a:rPr>
              <a:t>تو عیسی هستی</a:t>
            </a:r>
            <a:endParaRPr lang="fa-IR" sz="48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7708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5951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103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4</cp:revision>
  <dcterms:created xsi:type="dcterms:W3CDTF">2017-11-07T20:33:55Z</dcterms:created>
  <dcterms:modified xsi:type="dcterms:W3CDTF">2020-10-13T17:53:37Z</dcterms:modified>
</cp:coreProperties>
</file>