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E9459-F0FA-4313-AC73-E6AA7D3639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368CE6-2D99-4353-BD7F-D1F6D2C195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21DF4-65B6-42F7-BF46-3254BF270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00245-1F1D-45BD-8B38-E5E25FDEC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30D1EA-F827-4924-BD80-26772FD9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12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EAA7C-6FDA-4F83-A6DE-2581DBE27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A5E033-A0A4-4D1E-BD72-45B752C73B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7F42C-67D8-4F57-B804-9B43434A4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16268-5E0F-4CAD-9878-DEF1C4B6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EE8D9-0BEF-471A-B831-0DC04CEEA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3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586C848-08F0-4AD5-BE4A-B489650876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5CD6F5-C939-4BCB-BBFC-AA1E6FBE2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F9B76-4469-4265-AE73-989D92A09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88BA33-34FD-474E-900C-30456E6F0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7E6F9-47FE-416D-B45A-BAE6F141E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97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1222E-08B1-473F-90DB-54E9BDF7B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9F6BF-B336-4086-929C-899549916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A218E-CDAF-4DDB-B40F-55E19FDD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F8CC3-E7D5-4B13-9714-7EDA7AEE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B8550-6A57-4D6C-9569-8102DAD2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95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13183-D386-4C27-9643-81B32671C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13469A-27B5-4074-B7BE-5CCC5D8D2F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08D84-2352-4F89-8A88-FE2B8182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E505B-CAB9-4AAB-917C-67B024691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499AB-253F-404B-9EE1-6CC3AE598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45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8FC87-1DC1-4FF8-A9F4-07B0BDF55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2DDF9-3521-419C-9CBD-F2480EE1F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7D605A-1FA4-489E-AA2D-F37E9F0681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06627-E516-483A-95E1-C055C3752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F16281-BF57-4591-9B10-3F9549CC1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809B26-C641-4D84-B6F6-33B02CB6E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81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BA933-90DE-401D-848E-122A7159D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36907-7D10-42CF-B323-00DE2BC895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705FD-C6DC-46CE-9815-62ADAEA4C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6E75D4-329D-49AA-8E01-1482BA09DB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401DE9-19BE-47B8-ACC8-B433EC9F4F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DED016-C1E3-494E-93AD-E366A9138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217717-0974-49C8-A330-DBAD53F13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D2752D-FAAF-4891-A465-E2C857009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490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D19DC-44C2-441E-984A-16AB1C781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FE0EC-92CF-495F-B88B-56BA2F12A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E28E0F-C734-4F93-80E6-24527ACF4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D3ADE4-FA8C-4E7D-ABCA-745995338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75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AA2D76-2984-43FD-9172-030C293D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7CC069-E87F-48F2-AC5C-0CD717013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FD5FFB-EF24-4457-BD65-57E58CF7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49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5ECCB-F593-4880-95A9-992FEAE97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99DA4-D956-4CCC-8F67-BDBA4DE7D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299A2-F70F-4585-812B-7E88803B86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0F8C63-CC3B-4611-BA7A-74356675C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224C1-21AB-4348-97DF-E5E6DCF17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F643C-AC81-4DED-BA3D-9F601A1BA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439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69B51-075D-44DE-9565-A6EBA1167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7DCBE-FAF0-43FD-9DF7-E4AB8CADA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CAD8C7-C753-4161-883C-A89F2CF03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439AC1-5337-4635-B8D2-951E6D1A8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35B7B-97EA-4727-846E-9DBA749B9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291FBE-4945-4E7D-B9B1-2A844A2AE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36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2ABD0EE-B857-406B-BBEB-50B8BFC74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4B969-7480-416A-9322-FB3BA5578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21F4D4-1644-4583-B85F-568854CE53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109E2-63A3-4DB0-82BF-7C7716932A9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AB957-D80B-4B12-8324-E20B14C055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BF4C90-E6DF-4A24-BE84-3031C95514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015F4-3AF5-4869-A1EF-BCCCDF514E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92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7080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60383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>
                  <a:solidFill>
                    <a:schemeClr val="tx1"/>
                  </a:solidFill>
                </a:ln>
                <a:cs typeface="+mj-cs"/>
              </a:rPr>
              <a:t>حضور نوازشگرت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>
                  <a:solidFill>
                    <a:schemeClr val="tx1"/>
                  </a:solidFill>
                </a:ln>
                <a:cs typeface="+mj-cs"/>
              </a:rPr>
              <a:t>اشک ز چشمانم جاری سازد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حضور پر محبتت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>
                  <a:solidFill>
                    <a:schemeClr val="tx1"/>
                  </a:solidFill>
                </a:ln>
                <a:cs typeface="+mj-cs"/>
              </a:rPr>
              <a:t>وجودم را شعله ور سازد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1319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603832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>
                  <a:solidFill>
                    <a:schemeClr val="tx1"/>
                  </a:solidFill>
                </a:ln>
                <a:cs typeface="+mj-cs"/>
              </a:rPr>
              <a:t>حضور پر جلال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>
                  <a:solidFill>
                    <a:schemeClr val="tx1"/>
                  </a:solidFill>
                </a:ln>
                <a:cs typeface="+mj-cs"/>
              </a:rPr>
              <a:t>حمد بر زبانم جاری کند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cs typeface="+mj-cs"/>
              </a:rPr>
              <a:t>حضور پر از فیض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0">
                  <a:solidFill>
                    <a:schemeClr val="tx1"/>
                  </a:solidFill>
                </a:ln>
                <a:cs typeface="+mj-cs"/>
              </a:rPr>
              <a:t>شفا را در من جاری کند</a:t>
            </a:r>
            <a:endParaRPr lang="en-US" sz="6000" b="1" cap="none" spc="0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14664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97AD380-24E3-4947-9B80-F7BAE5241C7E}"/>
              </a:ext>
            </a:extLst>
          </p:cNvPr>
          <p:cNvSpPr/>
          <p:nvPr/>
        </p:nvSpPr>
        <p:spPr>
          <a:xfrm>
            <a:off x="1" y="0"/>
            <a:ext cx="12192000" cy="531440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cap="none" spc="0" dirty="0">
              <a:ln w="0">
                <a:solidFill>
                  <a:schemeClr val="tx1"/>
                </a:solidFill>
              </a:ln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>
                  <a:solidFill>
                    <a:schemeClr val="tx1"/>
                  </a:solidFill>
                </a:ln>
                <a:cs typeface="+mj-cs"/>
              </a:rPr>
              <a:t>تـشـنـه ام ، تـشـنـه ی حضور شیرینت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مـشـتـاقـم ، مـشـتـاق دیـدار رویـت</a:t>
            </a:r>
          </a:p>
          <a:p>
            <a:pPr algn="ctr" rtl="1">
              <a:lnSpc>
                <a:spcPct val="150000"/>
              </a:lnSpc>
            </a:pPr>
            <a:r>
              <a:rPr lang="fa-IR" sz="5400" b="1" cap="none" spc="0" dirty="0">
                <a:ln w="0">
                  <a:solidFill>
                    <a:schemeClr val="tx1"/>
                  </a:solidFill>
                </a:ln>
                <a:cs typeface="+mj-cs"/>
              </a:rPr>
              <a:t>ای پدر ای پدر ، آغوش گرم تو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cs typeface="+mj-cs"/>
              </a:rPr>
              <a:t>پر محبت ، پر از رحمت و فیض است</a:t>
            </a:r>
            <a:endParaRPr lang="en-US" sz="5400" b="1" cap="none" spc="0" dirty="0">
              <a:ln w="0">
                <a:solidFill>
                  <a:schemeClr val="tx1"/>
                </a:solidFill>
              </a:ln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64900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87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64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2020-10-13T16:12:19Z</dcterms:created>
  <dcterms:modified xsi:type="dcterms:W3CDTF">2020-10-13T16:15:54Z</dcterms:modified>
</cp:coreProperties>
</file>