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3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2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9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44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6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65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8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6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8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94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88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65F7-AE50-4897-ADCB-D30FB041F59E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3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48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92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05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چشـمـانم  را  بـر می افرازم</a:t>
            </a:r>
            <a:endParaRPr lang="en-GB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بـه  سـویـت  خـداونـدم</a:t>
            </a:r>
            <a:endParaRPr lang="en-GB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اعـانـتم  از  جـانـب  تـوسـت</a:t>
            </a:r>
            <a:endParaRPr lang="en-GB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ای  سَـــروَر  و  مـسـیحِ  مـن </a:t>
            </a:r>
            <a:endParaRPr lang="en-US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59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01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US" sz="3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از آسمان بریز آتش روح خود</a:t>
            </a:r>
            <a:endParaRPr lang="en-GB" sz="7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جلالت را نمایان کن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(۲) </a:t>
            </a:r>
            <a:endParaRPr lang="en-US" sz="7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55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592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دسـتهـایم  را  بـر می افـرازم </a:t>
            </a: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بـه  سـویـت  خـداونـدم </a:t>
            </a: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مـشـتـاق  دیـدار  تـو  پــدر</a:t>
            </a:r>
          </a:p>
          <a:p>
            <a:pPr algn="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آن  حـضـور  شـیرین   تـو</a:t>
            </a:r>
            <a:endParaRPr lang="en-US" sz="60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342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01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US" sz="3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از آسمان بریز آتش روح خود</a:t>
            </a:r>
            <a:endParaRPr lang="en-GB" sz="7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en-GB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  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جلالت را نمایان کن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latin typeface="XB Zar" panose="02000506090000020003" pitchFamily="2" charset="-78"/>
                <a:cs typeface="+mj-cs"/>
              </a:rPr>
              <a:t>(۲) </a:t>
            </a:r>
            <a:endParaRPr lang="en-US" sz="7200" b="1" dirty="0">
              <a:ln w="0">
                <a:solidFill>
                  <a:schemeClr val="tx1"/>
                </a:solidFill>
              </a:ln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929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84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2018-08-21T11:54:14Z</dcterms:created>
  <dcterms:modified xsi:type="dcterms:W3CDTF">2020-10-13T15:05:51Z</dcterms:modified>
</cp:coreProperties>
</file>