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2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97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48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43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24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24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54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69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07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38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50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6DF2-B2A7-450A-9FD3-E5B4FE564F97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3DD1D-B30F-4BD9-8043-34C6F8FA8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4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375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5412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خواهم هـر روز با تو راه روم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صـدایـت را بــشـنـوم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مـژده ی خـوش نجاتت را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هـمـه جـا رسـانـم</a:t>
            </a:r>
          </a:p>
        </p:txBody>
      </p:sp>
    </p:spTree>
    <p:extLst>
      <p:ext uri="{BB962C8B-B14F-4D97-AF65-F5344CB8AC3E}">
        <p14:creationId xmlns:p14="http://schemas.microsoft.com/office/powerpoint/2010/main" val="3090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سلـطان قلبم 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تویی عیسی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مـهـر تـو بی هـمـتـا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خواهم هـر روز با تـو راه روم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صـدایـت بــشـنـوم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9648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چون  اراده ات را نجویم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 بـبخـش مـرا مـسـیحم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 خواهم سویت شـتابان دوم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 بـا تـو راه روم 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034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سلـطان قلبم </a:t>
            </a:r>
            <a:r>
              <a:rPr lang="en-GB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تویی عیسی</a:t>
            </a:r>
            <a:endParaRPr lang="en-GB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مـهـر تـو بی هـمـتـا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خواهم هـر روز با تـو راه روم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cs typeface="+mj-cs"/>
              </a:rPr>
              <a:t>صـدایـت بــشـنـوم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2339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606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71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2018-08-22T18:06:23Z</dcterms:created>
  <dcterms:modified xsi:type="dcterms:W3CDTF">2020-10-13T12:42:12Z</dcterms:modified>
</cp:coreProperties>
</file>