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F9D965-7B66-46AE-958E-B2869E0BF5C6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CA01E6-24C7-457B-8C0B-C0F0BCC60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51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60CB8-29B9-4420-A2C3-E544BC0B4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025DA4-87AB-4B68-85D6-C4BE26524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75E2A8-EB23-4DF1-9E55-33C392E57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A7AED-E2AE-46F5-8112-6D4B67D5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9CCBA-BA8E-4D67-A663-FE7E67BED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747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7FEB1-A34C-44E7-8422-FDD97F6EB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D62DD2-1B48-4987-97D1-5AA97DC780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804B0-9D9B-44FD-9AA4-49B886442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6A4CB-7F19-4F17-9068-05861814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22985-3634-426B-B08D-7A72DFA6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28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634E4F-96E1-4FC3-8398-0128A6723D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1CF1E2-7F2D-4E78-923B-32C2826107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3C08CC-D5B2-47D9-9A67-0778432C3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74944-0892-4CAE-8011-E4C3C2C9A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AE9593-9AFA-485F-9AF0-71070CACA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2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53796-1CE0-454E-AFC3-45A84E6F7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1D4F5-AFD5-4875-A6AC-95D8DB7BE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E83F0-E1DB-4EEF-8BFB-27CEF4A41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0EEEE-C70E-41FD-AC91-A1CCEE278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B1822D-D200-49F9-AE15-9BF7F8093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305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ECC88-0803-4073-9305-EADD0BC6C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180021-0E6B-4D01-804B-492FC57E76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B6813-718D-4213-BA88-FA23D6FE0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5C8CC-7DA8-4528-9A52-DA13429A6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DAE07-A91B-410F-8D6C-60606BA0E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00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FC948-D906-4875-B8F8-C628CC2AC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2C762-8029-42FC-A557-62BF870AFB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70A7E-93CB-4ECA-92BD-025C799C21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9F0690-4AFB-4BD5-8BD2-EFA22B444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A5995A-D29B-4FE9-8B8A-31961BA6D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97209A-4381-4B98-A703-04715D2C2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22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E4412-D15E-4E4E-A718-F879D9FB2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76663B-E4A1-4D32-ACCA-620AB68232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DCAA5B-0F00-489A-931B-3FE401F662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2DB6EB-2134-46C7-8F6C-8EE1DDE477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3F64CC-6BF8-4BB2-8213-E7AA9A1695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F8671E-9FA7-4D54-9352-A618B09D1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889478-B2FB-41C3-B565-A362B6816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F42361-AD74-4041-9E71-1785C3AAF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975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AE924-2EBD-4D44-A050-84A6D9C79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D13370-B3AD-40F4-9410-EF831BC9C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89C047-789F-4DCA-83B0-E680CF0CA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1BD6EE-2D94-4F0C-9C33-D550DF505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328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30C985-F43E-4FC1-8766-8F0C68C6F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D77BA7-67B8-4FD4-9A9E-147297AF4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F62722-54AF-4B05-A016-087F3CAD1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448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01028-E008-476D-AF24-28F932FC1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E31E0-5E48-4263-AD56-8B7052743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38EFBB-FA01-491A-8A43-EF8CA61F8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B11B8B-66E9-490D-ABA4-D5157FA70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7283EC-6CF2-4ADF-A71B-C5BFD0E60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942534-F738-47B4-9F04-F3C43660C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378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3E58D-4D5A-48AF-B06A-1D0DE4E8E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532193-03A6-4DF2-B484-A684781869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D0EAEF-4FAF-44DF-A84B-9ADEC00D2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CB6B31-1572-4F05-9183-9599A6197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D3EE7-E362-4217-A6FE-F8D369F75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E3C111-699F-4582-9CDC-D8FBBF104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492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567933-9D49-48A8-A3DA-C6869F17E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EA3D4E-BF24-4076-AE66-B8C0FE17E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2AFD3-9093-4C63-9A93-E419ECB638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809DD-B189-41BF-AEB9-B5CD9384B8CC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8F4377-9A45-4CE7-98A9-C3BC630B40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3CBEA-487B-406B-B2E5-1565BC3357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090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1728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9B07F6-4C70-4601-A091-CF491FF7C968}"/>
              </a:ext>
            </a:extLst>
          </p:cNvPr>
          <p:cNvSpPr/>
          <p:nvPr/>
        </p:nvSpPr>
        <p:spPr>
          <a:xfrm>
            <a:off x="1" y="0"/>
            <a:ext cx="12192000" cy="389985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مـحتاجــم  من ، مـحتاج  تـو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خـداونـــدم  عـــیـــسی  (۲)</a:t>
            </a:r>
            <a:endParaRPr lang="en-GB" sz="66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52697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9B07F6-4C70-4601-A091-CF491FF7C968}"/>
              </a:ext>
            </a:extLst>
          </p:cNvPr>
          <p:cNvSpPr/>
          <p:nvPr/>
        </p:nvSpPr>
        <p:spPr>
          <a:xfrm>
            <a:off x="1" y="0"/>
            <a:ext cx="12192000" cy="526823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4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زنــدگیـم  را  تــسـلیـمـت  کـنـم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تـــســلـیـم  تـو  ای عـیـسی </a:t>
            </a:r>
            <a:endParaRPr lang="en-GB" sz="54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قــلب  و  جـانـم  را ، تــقـدیمت  کـنـم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تــقـدیـم  تـو ای عیسی </a:t>
            </a:r>
            <a:endParaRPr lang="en-GB" sz="54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24918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9B07F6-4C70-4601-A091-CF491FF7C968}"/>
              </a:ext>
            </a:extLst>
          </p:cNvPr>
          <p:cNvSpPr/>
          <p:nvPr/>
        </p:nvSpPr>
        <p:spPr>
          <a:xfrm>
            <a:off x="1" y="0"/>
            <a:ext cx="12192000" cy="389985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مـشـتـاقـم  من ، مـشـتـاق  تـو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خـداونـــدم  عـــیـــسی  (۲)</a:t>
            </a:r>
            <a:endParaRPr lang="en-GB" sz="66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21450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0826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2020-10-13T10:41:15Z</dcterms:created>
  <dcterms:modified xsi:type="dcterms:W3CDTF">2020-10-13T10:41:31Z</dcterms:modified>
</cp:coreProperties>
</file>