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3B24D5-43A8-4FED-B33F-EBC9EA464A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0AB770-1936-45BB-B21F-021B1E1030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76719B-1B9E-4456-B856-5B7CDF61F8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E38DE-945D-4FD2-85F9-16FDB0BBA1B5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E3FDC3-195F-4901-8208-74266211B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8FD3C0-FEC7-46D9-9326-92C721788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30B16-52DE-4902-A911-92562592DA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7750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047A61-0230-4FD1-83BF-45CB8D9D3F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7A6F1BA-FC50-482D-BC93-85B9DA5FF7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1E5F23-B545-4AAA-A434-9E45EF4047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E38DE-945D-4FD2-85F9-16FDB0BBA1B5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7FE46A-2ED6-4E9B-A39E-24EFB7DEC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A71AE4-D9F6-471D-B10E-34CD48A2D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30B16-52DE-4902-A911-92562592DA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4418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CE76BE5-9A5A-4A51-BA70-B6A16D36CE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4A9E1E-80B0-4DE3-A6C9-FAB58CA8C5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548532-11E6-4AB0-887A-41DFFE2D46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E38DE-945D-4FD2-85F9-16FDB0BBA1B5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9E7886-9455-4722-B760-E2A91FEA40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087324-C3FB-4302-873A-B3812AB85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30B16-52DE-4902-A911-92562592DA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2220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DA4BB4-D502-4CB9-B8F6-AF0683B38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89A5F2-CFE7-4FF3-A4A8-1034E69630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91EC93-ED52-4DBD-9F9C-68B97A1AE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E38DE-945D-4FD2-85F9-16FDB0BBA1B5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6A2DE6-FDF2-4121-9DBB-FF3D56750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40A48A-C0FD-4778-8553-3CEF726FE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30B16-52DE-4902-A911-92562592DA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2210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8C42E-6156-4486-8D96-FC8755D64B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FA9DD0-EF51-4D96-88CB-FD3449E43C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ADA9B8-A9D0-4948-B4D0-F1E92AAA6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E38DE-945D-4FD2-85F9-16FDB0BBA1B5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035245-2EA0-46F2-8C35-30B147413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5FE1B7-51EC-41A1-AA40-240E9F4A76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30B16-52DE-4902-A911-92562592DA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7538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B107F5-7FAD-4074-8010-2E34C22EC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C4E1BA-E5BD-4748-AF1A-B648BD84FC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AD5E80-D671-4344-9365-49D3DC3B61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05F4D7-C2E5-4B34-91F4-D51044B52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E38DE-945D-4FD2-85F9-16FDB0BBA1B5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D56AAE-535B-48FA-934D-DB855F4FB1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94165F-8943-409B-A6AB-EA67A7D34E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30B16-52DE-4902-A911-92562592DA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987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777AE-AF94-409E-B4E5-4BA7EADF28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8BEF84-0EE5-4E40-85A8-F4F50B5C4C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65CF4F-3F01-43A3-A53E-8CFE375DA9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6A94240-7DEE-481B-9609-F46036AB79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759F895-00E0-4BE9-9DD8-E5E17D80BC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1C646C5-674B-42E5-B3FC-9C607F774F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E38DE-945D-4FD2-85F9-16FDB0BBA1B5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DFFC059-0CB3-4537-8ADA-05FAE5117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37827F6-3B06-4DDC-B8DA-7FCE1ADD6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30B16-52DE-4902-A911-92562592DA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934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856822-0B5F-4DA2-8641-4C4FBE98D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F846498-DDF1-45D1-9188-69D0913AD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E38DE-945D-4FD2-85F9-16FDB0BBA1B5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3783C7D-1799-4680-9C95-B439C23E8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BB7633B-281F-4CD2-931F-D98BF13C3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30B16-52DE-4902-A911-92562592DA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7668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DC7795-2E17-4BC3-B327-4CD2200FD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E38DE-945D-4FD2-85F9-16FDB0BBA1B5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62F2204-6339-44F4-89F0-7C235329FE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8E45BA-4BD0-4175-9AA4-241432A5F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30B16-52DE-4902-A911-92562592DA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9419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B46C19-B54B-4B15-AAAA-BA89FDF651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267594-3DC2-4BAA-8696-7B9125F270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4D770A-1A80-40F3-AC3F-32D76A352F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771E6A-D01E-4C35-918F-150CAC091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E38DE-945D-4FD2-85F9-16FDB0BBA1B5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85196E-4301-42D8-9304-53038D8B68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4B6223-E364-4C10-A14F-FB8D2A6333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30B16-52DE-4902-A911-92562592DA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7183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B0AD89-4E18-4B85-8459-E8BD1E3F41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1AF1F6B-99B0-497F-92A8-E3CD35014A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516D5F-4B44-4729-ABC7-E02AC3C060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3573DB-3493-4FAA-9B66-67F61949B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5E38DE-945D-4FD2-85F9-16FDB0BBA1B5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2889BF-3D72-4773-B853-A9EE529B0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B46D44-E964-44F3-8B27-E8E40D507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E30B16-52DE-4902-A911-92562592DA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8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846AAB4-AD9B-46B5-9C1E-3A5E2EAE97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BCE600-A42C-4E94-85B2-4A9A86083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E6A775-EC1C-4B21-9DF8-33FB0B1111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5E38DE-945D-4FD2-85F9-16FDB0BBA1B5}" type="datetimeFigureOut">
              <a:rPr lang="en-GB" smtClean="0"/>
              <a:t>13/10/2020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7F21D6-A284-4BB2-9EC9-B723665EF0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0FFEE8-B3C0-42DB-B103-33D9FCDDD0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E30B16-52DE-4902-A911-92562592DA5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9378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7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515447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6952D8A-67D4-4876-8397-2904FE3DB797}"/>
              </a:ext>
            </a:extLst>
          </p:cNvPr>
          <p:cNvSpPr/>
          <p:nvPr/>
        </p:nvSpPr>
        <p:spPr>
          <a:xfrm>
            <a:off x="1" y="0"/>
            <a:ext cx="12192000" cy="572669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1050" b="1" dirty="0">
              <a:ln w="0">
                <a:solidFill>
                  <a:schemeClr val="tx1"/>
                </a:solidFill>
              </a:ln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می پرستمت ای منجی آسمانی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ای که در ذات و در معنی خدایی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ای تجسم آن هستی بی منتها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ای که خود ابتدا و انتهایی</a:t>
            </a:r>
            <a:endParaRPr lang="en-GB" sz="6000" b="1" dirty="0">
              <a:ln w="0">
                <a:solidFill>
                  <a:schemeClr val="tx1"/>
                </a:solidFill>
              </a:ln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844247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6952D8A-67D4-4876-8397-2904FE3DB797}"/>
              </a:ext>
            </a:extLst>
          </p:cNvPr>
          <p:cNvSpPr/>
          <p:nvPr/>
        </p:nvSpPr>
        <p:spPr>
          <a:xfrm>
            <a:off x="1" y="0"/>
            <a:ext cx="12192000" cy="572669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1050" b="1" dirty="0">
              <a:ln w="0">
                <a:solidFill>
                  <a:schemeClr val="tx1"/>
                </a:solidFill>
              </a:ln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می پرستم تو را ای راحت روح و جان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با تمام قلب و فکر و وجودم </a:t>
            </a:r>
            <a:endParaRPr lang="en-GB" sz="6000" b="1" dirty="0">
              <a:ln w="0">
                <a:solidFill>
                  <a:schemeClr val="tx1"/>
                </a:solidFill>
              </a:ln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می نهم در دستان پاک و قدوس تو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زندگانی و هم بود و نبودم</a:t>
            </a:r>
            <a:endParaRPr lang="en-GB" sz="6000" b="1" dirty="0">
              <a:ln w="0">
                <a:solidFill>
                  <a:schemeClr val="tx1"/>
                </a:solidFill>
              </a:ln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6843248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6952D8A-67D4-4876-8397-2904FE3DB797}"/>
              </a:ext>
            </a:extLst>
          </p:cNvPr>
          <p:cNvSpPr/>
          <p:nvPr/>
        </p:nvSpPr>
        <p:spPr>
          <a:xfrm>
            <a:off x="1" y="0"/>
            <a:ext cx="12192000" cy="572669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1050" b="1" dirty="0">
              <a:ln w="0">
                <a:solidFill>
                  <a:schemeClr val="tx1"/>
                </a:solidFill>
              </a:ln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می ستایم تو را ای شاه مصلوب من</a:t>
            </a:r>
            <a:endParaRPr lang="en-GB" sz="6000" b="1" dirty="0">
              <a:ln w="0">
                <a:solidFill>
                  <a:schemeClr val="tx1"/>
                </a:solidFill>
              </a:ln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ای که بخشیدی از مرگم رهایی </a:t>
            </a:r>
            <a:endParaRPr lang="en-GB" sz="6000" b="1" dirty="0">
              <a:ln w="0">
                <a:solidFill>
                  <a:schemeClr val="tx1"/>
                </a:solidFill>
              </a:ln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سر نهم بر کران تخت پر فیض تو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ای که با مِهرت بر زخمم شفایی</a:t>
            </a:r>
            <a:endParaRPr lang="en-GB" sz="6000" b="1" dirty="0">
              <a:ln w="0">
                <a:solidFill>
                  <a:schemeClr val="tx1"/>
                </a:solidFill>
              </a:ln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6391164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6952D8A-67D4-4876-8397-2904FE3DB797}"/>
              </a:ext>
            </a:extLst>
          </p:cNvPr>
          <p:cNvSpPr/>
          <p:nvPr/>
        </p:nvSpPr>
        <p:spPr>
          <a:xfrm>
            <a:off x="1" y="0"/>
            <a:ext cx="12192000" cy="572669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1050" b="1" dirty="0">
              <a:ln w="0">
                <a:solidFill>
                  <a:schemeClr val="tx1"/>
                </a:solidFill>
              </a:ln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می پرستم تو را ای راحت روح و جان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با تمام قلب و فکر و وجودم </a:t>
            </a:r>
            <a:endParaRPr lang="en-GB" sz="6000" b="1" dirty="0">
              <a:ln w="0">
                <a:solidFill>
                  <a:schemeClr val="tx1"/>
                </a:solidFill>
              </a:ln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می نهم در دستان پاک و قدوس تو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زندگانی و هم بود و نبودم</a:t>
            </a:r>
            <a:endParaRPr lang="en-GB" sz="6000" b="1" dirty="0">
              <a:ln w="0">
                <a:solidFill>
                  <a:schemeClr val="tx1"/>
                </a:solidFill>
              </a:ln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577600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6952D8A-67D4-4876-8397-2904FE3DB797}"/>
              </a:ext>
            </a:extLst>
          </p:cNvPr>
          <p:cNvSpPr/>
          <p:nvPr/>
        </p:nvSpPr>
        <p:spPr>
          <a:xfrm>
            <a:off x="1" y="0"/>
            <a:ext cx="12192000" cy="572669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1050" b="1" dirty="0">
              <a:ln w="0">
                <a:solidFill>
                  <a:schemeClr val="tx1"/>
                </a:solidFill>
              </a:ln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می سرایم تو را ای شاه پیروز من </a:t>
            </a:r>
            <a:endParaRPr lang="en-GB" sz="6000" b="1" dirty="0">
              <a:ln w="0">
                <a:solidFill>
                  <a:schemeClr val="tx1"/>
                </a:solidFill>
              </a:ln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en-GB" sz="6000" b="1" dirty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 </a:t>
            </a: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ای تو تنها سرود بی فنایی</a:t>
            </a:r>
            <a:endParaRPr lang="en-GB" sz="6000" b="1" dirty="0">
              <a:ln w="0">
                <a:solidFill>
                  <a:schemeClr val="tx1"/>
                </a:solidFill>
              </a:ln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شعله ور کن اجاق سرد این بودنم </a:t>
            </a:r>
            <a:endParaRPr lang="en-GB" sz="6000" b="1" dirty="0">
              <a:ln w="0">
                <a:solidFill>
                  <a:schemeClr val="tx1"/>
                </a:solidFill>
              </a:ln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ای که در شام خاموشم نوایی</a:t>
            </a:r>
            <a:endParaRPr lang="en-GB" sz="6000" b="1" dirty="0">
              <a:ln w="0">
                <a:solidFill>
                  <a:schemeClr val="tx1"/>
                </a:solidFill>
              </a:ln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941532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6952D8A-67D4-4876-8397-2904FE3DB797}"/>
              </a:ext>
            </a:extLst>
          </p:cNvPr>
          <p:cNvSpPr/>
          <p:nvPr/>
        </p:nvSpPr>
        <p:spPr>
          <a:xfrm>
            <a:off x="1" y="0"/>
            <a:ext cx="12192000" cy="5726696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1050" b="1" dirty="0">
              <a:ln w="0">
                <a:solidFill>
                  <a:schemeClr val="tx1"/>
                </a:solidFill>
              </a:ln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می پرستم تو را ای راحت روح و جان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با تمام قلب و فکر و وجودم </a:t>
            </a:r>
            <a:endParaRPr lang="en-GB" sz="6000" b="1" dirty="0">
              <a:ln w="0">
                <a:solidFill>
                  <a:schemeClr val="tx1"/>
                </a:solidFill>
              </a:ln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می نهم در دستان پاک و قدوس تو</a:t>
            </a: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cs typeface="+mj-cs"/>
              </a:rPr>
              <a:t>زندگانی و هم بود و نبودم</a:t>
            </a:r>
            <a:endParaRPr lang="en-GB" sz="6000" b="1" dirty="0">
              <a:ln w="0">
                <a:solidFill>
                  <a:schemeClr val="tx1"/>
                </a:solidFill>
              </a:ln>
              <a:effectLst>
                <a:innerShdw blurRad="63500" dist="50800" dir="16200000">
                  <a:prstClr val="black">
                    <a:alpha val="50000"/>
                  </a:prstClr>
                </a:inn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8488974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7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20346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172</Words>
  <Application>Microsoft Office PowerPoint</Application>
  <PresentationFormat>Widescreen</PresentationFormat>
  <Paragraphs>30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Niloofar Hosseini</cp:lastModifiedBy>
  <cp:revision>2</cp:revision>
  <dcterms:created xsi:type="dcterms:W3CDTF">2020-10-13T09:58:20Z</dcterms:created>
  <dcterms:modified xsi:type="dcterms:W3CDTF">2020-10-13T10:13:19Z</dcterms:modified>
</cp:coreProperties>
</file>