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7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92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76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5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7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5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4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9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057F0-CF33-4214-A0DC-674FEE1F41DA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1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01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1" y="-18098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مـلـجـای مـن تـویـی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مـأوای مـن تـویـی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لـبریز کن قلـبم از سرود رهـایی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امـیـدم بـر تـوسـت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ysClr val="windowText" lastClr="0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756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1" y="-18098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مـلـجـای مـن تـویـی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مـأوای مـن تـویـی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لـبریز کن قلـبم از سرود رهـایی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امـیـدم بـر تـوسـت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ysClr val="windowText" lastClr="0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54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976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400" b="1" dirty="0">
              <a:ln w="0"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XB Zar" panose="02000506090000020003" pitchFamily="2" charset="-78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امـیـدم بـر تـوسـت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ضـعـیـف گـویـد قـوی هـسـتم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در تـو ای خـداونـد 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XB Zar" panose="02000506090000020003" pitchFamily="2" charset="-78"/>
                <a:cs typeface="+mj-cs"/>
              </a:rPr>
              <a:t>    امـیـدم بـر تـوسـت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581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950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59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2018-08-19T18:58:00Z</dcterms:created>
  <dcterms:modified xsi:type="dcterms:W3CDTF">2020-10-12T15:13:16Z</dcterms:modified>
</cp:coreProperties>
</file>