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75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5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38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86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93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18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13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06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1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19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84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7AD75-012F-4056-87A9-EDD2C625ADF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00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859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413632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جلال بر نامت ، تو قدوس وپاکی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تو ملجــای  من صخره ابدی</a:t>
            </a:r>
            <a:endParaRPr lang="en-GB" sz="45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پرستمت ، تو بی مانندی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شایسته ای عیسی</a:t>
            </a:r>
            <a:endParaRPr lang="en-GB" sz="45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15063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EC34AB-0C70-4CB1-85BD-CCFCE61AD86A}"/>
              </a:ext>
            </a:extLst>
          </p:cNvPr>
          <p:cNvSpPr/>
          <p:nvPr/>
        </p:nvSpPr>
        <p:spPr>
          <a:xfrm>
            <a:off x="1" y="0"/>
            <a:ext cx="12192000" cy="413632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سرایم بهـرت ، تو سلطان و شـاهـی</a:t>
            </a:r>
            <a:endParaRPr lang="en-GB" sz="45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تو بی مانندی عشق آسمانی</a:t>
            </a:r>
            <a:endParaRPr lang="en-GB" sz="45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پرستمت ، تو بی مانندی</a:t>
            </a:r>
            <a:endParaRPr lang="en-GB" sz="45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شایسته ای عیسی</a:t>
            </a:r>
            <a:endParaRPr lang="en-GB" sz="45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1551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ADA9EB-1FD8-416E-893D-1D5527B637F8}"/>
              </a:ext>
            </a:extLst>
          </p:cNvPr>
          <p:cNvSpPr/>
          <p:nvPr/>
        </p:nvSpPr>
        <p:spPr>
          <a:xfrm>
            <a:off x="1" y="0"/>
            <a:ext cx="12192000" cy="26647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آیـم تـا در حـضـور تـو ، بـیـنـم  رویـت  روبـرو  (۲)</a:t>
            </a:r>
          </a:p>
          <a:p>
            <a:pPr algn="ctr" rtl="1">
              <a:lnSpc>
                <a:spcPct val="200000"/>
              </a:lnSpc>
            </a:pP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زانـو زنـم در حـضـورت ، فـیـضـت را مـی طــلـبم  (۲)</a:t>
            </a:r>
            <a:endParaRPr lang="en-GB" sz="45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9577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EC34AB-0C70-4CB1-85BD-CCFCE61AD86A}"/>
              </a:ext>
            </a:extLst>
          </p:cNvPr>
          <p:cNvSpPr/>
          <p:nvPr/>
        </p:nvSpPr>
        <p:spPr>
          <a:xfrm>
            <a:off x="1" y="0"/>
            <a:ext cx="12192000" cy="27143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قـدوس  ،  قـادر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پـر جــلـــال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،  خـداونـد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5312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ADA9EB-1FD8-416E-893D-1D5527B637F8}"/>
              </a:ext>
            </a:extLst>
          </p:cNvPr>
          <p:cNvSpPr/>
          <p:nvPr/>
        </p:nvSpPr>
        <p:spPr>
          <a:xfrm>
            <a:off x="1" y="0"/>
            <a:ext cx="12192000" cy="6617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قـــدوس ، قــــدوس ، تنـــها تـــویی  قـــدوس</a:t>
            </a:r>
            <a:endParaRPr lang="en-GB" sz="45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قــــدوس  ،  قــــدوس ، ای عیـسی تنها تویی قــدوس</a:t>
            </a:r>
            <a:endParaRPr lang="en-GB" sz="45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8301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5042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90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2017-11-07T20:24:45Z</dcterms:created>
  <dcterms:modified xsi:type="dcterms:W3CDTF">2020-09-15T15:55:22Z</dcterms:modified>
</cp:coreProperties>
</file>