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C782F-93B9-46EF-8CED-9F13358E3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E334A6-3626-4FE6-BE78-186CFDFE6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028F5-DEAA-42B7-8620-09D3C2673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043A7-D146-45C9-8941-AEA28B22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B42B9-4F60-46A8-9F84-6CA2F8C1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01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A978-4180-4C9A-96C4-3BCB45E6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AA307C-9C75-4397-A810-D829A8D9B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C5FD1-49BE-421D-9252-A34269A52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6424A-739A-46DE-96B0-B493D5410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76288-2CDD-4446-90DE-0404352F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37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4BE9C4-E8A0-414A-9194-45D5493ABB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1DCD05-366A-40DD-BE9B-3939D604C3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7E318-91C8-4293-AD69-AAEC4E94E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20570-EA41-4B52-A77F-F1D61F4BD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69361-3906-4F3A-8332-29E1D11E4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9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E9DA0-ACDD-451A-951A-78BC2D518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FBDCE-BB05-439B-BBCB-7C8B7F487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572C17-F91D-48CA-AAF4-EF5DDF617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16037-E3F2-451B-9245-B298D4AF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86EEB-7C40-4589-9E3E-0244AD89A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90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CB316-4299-4BBB-A45D-67867A9E6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5561B-9725-4EBD-8D42-E053AD70A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BD21D3-529E-4B65-8BF2-AB8C4740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19CFC-8461-4326-BD7C-11CD4BFC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CC9B7-7781-4F99-9AC2-6E0A01024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64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6C8E7-183F-4ECA-829E-839E6517B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593FF-5FFB-4E6C-B71B-FFBFF54522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714E0-1F6A-4FA4-834C-148878C99C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BF65E-E3E2-406A-BB17-772F872C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776E6-28DA-45F5-A1AE-11474E5B4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EC819-1395-4B44-80CD-0E4607CD4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17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C0DF3-925E-484A-B1C2-079DFD6A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5E992-9A64-430B-ACFF-EDA82C950E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A03B3-994A-4DDD-A7E9-D8EC0A0332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EE87AB-8328-46BE-BB39-55B9FC12B5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682962-4606-417B-AE60-ADBD01DCA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CC2025-39D5-48B9-A67E-5A1102C3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076E74-79DD-4F6D-9F87-BE6A55A35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0AFB9C-4D76-46C4-9465-4AA0A142B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73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2D32A-E3B1-46CC-BBEE-7302657DA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406FD-212A-4B5E-9517-420B41DF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CD31A-69FB-4641-B099-510ED16D8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2B63C3-F813-45E2-8596-FA868B4D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55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17006A-22B3-4BDD-B03E-EA6DC443F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80E3BD-77C1-4E11-BBCF-581FAB83F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F6C1F-4593-4B1B-BE99-4DDAA1867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84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96EE8-F687-4946-AAC9-928DE6FFF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4E3CB-3A4D-4E77-8EC6-0E8D3FCDC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E9C6A-DC7F-4308-B020-9FDF3CD2A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BD908-2A6D-401D-B3B3-5E59DD20E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7D0358-532E-4B6F-A259-DCCC458C5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B91910-2A8D-4176-A3DC-6322F3AFE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66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A0510-678A-4E18-AE8C-573889B5B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28CF00-47B7-4BEA-820B-F38DB3461A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C1EA6-4F39-4F12-B616-C05C82BC2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FC2EA-3B88-4CAD-A48B-B6BB4B31A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F56CA-B0A0-4C3D-BF79-CEDFE03BC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42E3C-3C97-4D63-A489-C0AAE52A8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064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FB773B-83EC-4A01-8061-ED9551E63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7F0CD-60C1-4024-8944-25A6BFB41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694F4-041A-467E-A9AC-593143A17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AA39F-8DFE-4F97-A1A9-478CFFFD5C6B}" type="datetimeFigureOut">
              <a:rPr lang="en-GB" smtClean="0"/>
              <a:t>20/09/2020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DF78F-D29A-4D51-A88E-B7711F6797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6BC651-DA24-41C5-B548-48DB59CA0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272A7-B662-4E53-8651-D91E7E11A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02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7732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516436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نسی ، پرچم پیروزی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رویی ، شبان قوم هایی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شالوم ، خداوند صلح و سلامتی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8324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516436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رافا ، خداوند شفا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یری ، می کند مهـیـا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صبایوت ، خداوند لشکرها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898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37272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36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115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  </a:t>
            </a:r>
            <a:r>
              <a:rPr lang="fa-IR" sz="13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ســــِـــــــلاه</a:t>
            </a:r>
            <a:endParaRPr lang="fa-IR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266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38454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بازایستیم و دانیم</a:t>
            </a:r>
            <a:r>
              <a:rPr lang="en-GB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، او خداست</a:t>
            </a:r>
          </a:p>
          <a:p>
            <a:pPr algn="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که او خداست ، که او خداست (۲)</a:t>
            </a:r>
            <a:endParaRPr lang="en-GB" sz="5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0513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9227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49087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در بلندی های زندگی ، یا دره های عمیق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بشنویم آوایش را که گوید آرام بگیر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گرچه خسته یا درمانده از</a:t>
            </a:r>
            <a:r>
              <a:rPr lang="en-GB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وادی ها بگذریم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از بدی ها نترسیم چون بر او پناه بریم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28116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49087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در بلندی های زندگی ، یا دره های عمیق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بشنویم آوایش را که گوید آرام بگیر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گرچه خسته یا درمانده از</a:t>
            </a:r>
            <a:r>
              <a:rPr lang="en-GB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وادی ها بگذریم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یک چیز را می دانیم و بدان می نگریم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7458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38454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بازایستیم و دانیم</a:t>
            </a:r>
            <a:r>
              <a:rPr lang="en-GB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، او خداست</a:t>
            </a:r>
          </a:p>
          <a:p>
            <a:pPr algn="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که او خداست ، که او خداست (۲)</a:t>
            </a:r>
            <a:endParaRPr lang="en-GB" sz="5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65483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516436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نسی ، پرچم پیروزی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رویی ، شبان قوم هایی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شالوم ، خداوند صلح و سلامتی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87781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516436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رافا ، خداوند شفا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یری ، می کند مهـیـا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یهوه صبایوت ، خداوند لشکرها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1399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49087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اوست خدای یتیمان ، اوست حامی غریبان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و بـرافـرازنـده ی اُفـتـادگـان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رهاننده ی زندانیان و پناه بی کسان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مرهـم شکسـته دلان ، تسلی ماتمیان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868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49087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اوست خدای یتیمان ، اوست حامی غریبان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و بـرافـرازنـده ی اُفـتـادگـان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رهاننده ی زندانیان و پناه بی کسان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اوست قادر مطلق ، متعال است در جهان</a:t>
            </a:r>
            <a:endParaRPr lang="en-GB" sz="4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30666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D304F45-33C5-4C2C-8BC8-AF5D2E3A1F12}"/>
              </a:ext>
            </a:extLst>
          </p:cNvPr>
          <p:cNvSpPr/>
          <p:nvPr/>
        </p:nvSpPr>
        <p:spPr>
          <a:xfrm>
            <a:off x="0" y="0"/>
            <a:ext cx="12192000" cy="384541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en-GB" sz="1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بازایستیم و دانیم</a:t>
            </a:r>
            <a:r>
              <a:rPr lang="en-GB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، او خداست</a:t>
            </a:r>
          </a:p>
          <a:p>
            <a:pPr algn="r" rtl="1">
              <a:lnSpc>
                <a:spcPct val="200000"/>
              </a:lnSpc>
            </a:pPr>
            <a:r>
              <a:rPr lang="fa-IR" sz="58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 که او خداست ، که او خداست (۲)</a:t>
            </a:r>
            <a:endParaRPr lang="en-GB" sz="58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59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274</Words>
  <Application>Microsoft Office PowerPoint</Application>
  <PresentationFormat>Widescreen</PresentationFormat>
  <Paragraphs>47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2020-09-20T20:37:52Z</dcterms:created>
  <dcterms:modified xsi:type="dcterms:W3CDTF">2020-09-20T21:02:20Z</dcterms:modified>
</cp:coreProperties>
</file>