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1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49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28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6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27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6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5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4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0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3E46-A52C-46EA-8705-059AC607E06F}" type="datetimeFigureOut">
              <a:rPr lang="en-GB" smtClean="0"/>
              <a:t>15/09/2020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3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936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که خدایی هست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که او انسان شد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نامش عیسی بود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که او قدوس بود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  <a:endParaRPr lang="en-US" sz="5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213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168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می پذیرم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می پذیرم</a:t>
            </a:r>
            <a:endParaRPr lang="en-US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23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936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که او مصلوب شد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گناهت پاک شد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که او قیام کرد 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داری او در بین ماست؟</a:t>
            </a:r>
            <a:r>
              <a:rPr lang="en-GB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</a:t>
            </a:r>
            <a:r>
              <a:rPr lang="fa-IR" sz="5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</a:t>
            </a:r>
          </a:p>
        </p:txBody>
      </p:sp>
    </p:spTree>
    <p:extLst>
      <p:ext uri="{BB962C8B-B14F-4D97-AF65-F5344CB8AC3E}">
        <p14:creationId xmlns:p14="http://schemas.microsoft.com/office/powerpoint/2010/main" val="97204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168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می پذیرم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ایمان دارم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می پذیرم</a:t>
            </a:r>
            <a:endParaRPr lang="en-US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644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20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2018-11-02T20:24:40Z</dcterms:created>
  <dcterms:modified xsi:type="dcterms:W3CDTF">2020-09-15T11:18:35Z</dcterms:modified>
</cp:coreProperties>
</file>