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F94BB5-0E19-4DCC-8B19-5F9813A23952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983007-66D0-4732-9F19-B95B01A72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9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5E64D-764B-45ED-88F3-6DA797D622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74719D-20B4-4F69-8696-A60C8CAD3C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6A0FC0-A9CC-43E4-B50C-88F74FCBB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5DA9-8497-4C61-93A3-B43703FB064C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9D90D-B6CF-469D-AD90-BE23125E8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18769-48DA-4D34-A6FC-1D61E982D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6A9-E066-4E6F-ACE3-A57234675F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774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E3BDA-24FA-4AB6-A82A-955B76795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9EBFE3-72BD-4C9B-8BAB-C77AB4C3CB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B30945-DD9B-4C51-B639-FBECEE927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5DA9-8497-4C61-93A3-B43703FB064C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6F7F29-4812-45C3-9A55-8ADD9E5B2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ABF03-A268-4FBB-A128-A5DA65122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6A9-E066-4E6F-ACE3-A57234675F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079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0D3A46-0DB1-45A8-B5E8-86D4E9345E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35DF5C-08C5-42CD-A44F-3AA0B06CD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5EB8E4-5140-4EBC-A371-FAF40A92B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5DA9-8497-4C61-93A3-B43703FB064C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A168D-3E52-4A09-917A-41BE70A76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2E3BD-893D-4626-82B7-E352E5492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6A9-E066-4E6F-ACE3-A57234675F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12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B8159-4495-4E92-ADD3-7F6513BBD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5112E-9C61-42DA-9B1E-6FB0CB9329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4456E-4295-4D67-9886-B6BAAEEAC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5DA9-8497-4C61-93A3-B43703FB064C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0A66E8-6E3B-4A1D-8176-608C7DFCA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4DCBB5-8D7E-4EA1-B3CD-22BBB61D3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6A9-E066-4E6F-ACE3-A57234675F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269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7634D-D096-44D6-BBD3-954DA53D8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F50396-A19A-4DA0-8AF3-9C5A73EBF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CDF71-D42F-42F0-8FE7-F679251D5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5DA9-8497-4C61-93A3-B43703FB064C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D51083-CA5D-43C9-A3C1-A676D63BD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CEEFF8-D2C2-41FA-874D-9FA72D710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6A9-E066-4E6F-ACE3-A57234675F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893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FE153-2100-415B-816B-785201C67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8FED9-74F9-4E91-8633-A1057855AD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F53807-9335-4AAC-851C-AB154328BD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7F3A54-1330-417F-AF9D-B70EE71B8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5DA9-8497-4C61-93A3-B43703FB064C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304700-C25B-4EFD-AEAC-4F0AD116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E9F570-0960-4C48-9063-349BC7918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6A9-E066-4E6F-ACE3-A57234675F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804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EE180-8510-4AA7-B1B8-A8F82F77F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428C54-AD20-4BC2-96F5-1BA99D666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92D19E-5DD1-4E85-8E07-9B6316FECC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CF0510-724F-4D07-BE0B-72E858301E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C361FD-898B-4493-90BD-95B9D3A07E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E6A24C-0B49-45FD-9972-139374382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5DA9-8497-4C61-93A3-B43703FB064C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1E4135-82A4-434E-BF7A-3FA6E0426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D90664-FE31-4385-94AE-358725034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6A9-E066-4E6F-ACE3-A57234675F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107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60386-0C87-464E-9C4D-8BCC68C85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848D2A-A592-4932-AEBF-9861999EC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5DA9-8497-4C61-93A3-B43703FB064C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2784B7-CE57-4000-8088-6FD1E591C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EB3E16-E318-4A2F-8B7D-6C270438F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6A9-E066-4E6F-ACE3-A57234675F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491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6641A8-C52A-4ACE-B203-1C2DA88C3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5DA9-8497-4C61-93A3-B43703FB064C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FBF7C3-8016-4C72-8E67-547A649B4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F52E11-DD57-4B83-8347-25C7211CB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6A9-E066-4E6F-ACE3-A57234675F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23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3A45E-0A1D-44D6-9589-5170B027D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A22DF-AC96-4FEF-A660-02DC88D1E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0A7FB9-BFBC-4CA4-9584-BC75CCB895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4EEAB1-355A-4528-B66D-C1C553BEB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5DA9-8497-4C61-93A3-B43703FB064C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33A099-3E83-41A2-999E-C10F8083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F6634E-AB3C-4DF0-AB3C-C9E1B9C27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6A9-E066-4E6F-ACE3-A57234675F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690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9140C-0A5F-4B61-BFA0-32279A9BC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2967B4-6972-48DA-845F-5CEC6C4B64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69CE97-DC4F-4A5E-B272-E7C2C053BE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129E69-6444-4F4F-9BDF-BCBFA6C85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5DA9-8497-4C61-93A3-B43703FB064C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11EB22-A266-45B4-A1CF-2B96DF161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6973D2-C5D8-46DB-9FA3-D1240897F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6A9-E066-4E6F-ACE3-A57234675F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1032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EF779A-B9C5-47F9-9114-774D9CC2D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1C3964-758D-4D11-BEC7-293CECB459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593D0C-75B3-44F6-AFE2-9F19CDC551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D5DA9-8497-4C61-93A3-B43703FB064C}" type="datetimeFigureOut">
              <a:rPr lang="en-GB" smtClean="0"/>
              <a:t>11/09/2020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E9DB5-1C14-49D3-8A76-1BEA3CF375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556B86-4831-49D7-AD0A-8062CD3719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776A9-E066-4E6F-ACE3-A57234675F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1672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064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BE0397A-5C83-4800-984D-4D12AD66574E}"/>
              </a:ext>
            </a:extLst>
          </p:cNvPr>
          <p:cNvSpPr/>
          <p:nvPr/>
        </p:nvSpPr>
        <p:spPr>
          <a:xfrm>
            <a:off x="1" y="0"/>
            <a:ext cx="12192000" cy="354533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ای  روح الـــقـــدس ، ای  روح  خـــدا </a:t>
            </a:r>
            <a:endParaRPr lang="en-GB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 روح  تــســلـــی ، پـاکـی  و شــفــا</a:t>
            </a:r>
            <a:endParaRPr lang="en-GB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4779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BE0397A-5C83-4800-984D-4D12AD66574E}"/>
              </a:ext>
            </a:extLst>
          </p:cNvPr>
          <p:cNvSpPr/>
          <p:nvPr/>
        </p:nvSpPr>
        <p:spPr>
          <a:xfrm>
            <a:off x="1" y="0"/>
            <a:ext cx="12192000" cy="354533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تـشـنـه ی تـوام  ،  ســیـرابـم  نــمـا </a:t>
            </a:r>
            <a:endParaRPr lang="en-GB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از آسـمان  بر من </a:t>
            </a:r>
            <a:r>
              <a:rPr lang="en-GB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 </a:t>
            </a: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،</a:t>
            </a:r>
            <a:r>
              <a:rPr lang="en-GB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 </a:t>
            </a: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 اکـنـون فـرود آ </a:t>
            </a:r>
            <a:endParaRPr lang="en-GB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17757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BE0397A-5C83-4800-984D-4D12AD66574E}"/>
              </a:ext>
            </a:extLst>
          </p:cNvPr>
          <p:cNvSpPr/>
          <p:nvPr/>
        </p:nvSpPr>
        <p:spPr>
          <a:xfrm>
            <a:off x="1" y="0"/>
            <a:ext cx="12192000" cy="354533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ای  روح الـــقـــدس ، ای  روح  خـــدا </a:t>
            </a:r>
            <a:endParaRPr lang="en-GB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روحِ حـیات بـخـش ، قــوتـت هـر جـا  </a:t>
            </a:r>
            <a:endParaRPr lang="en-GB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82068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BE0397A-5C83-4800-984D-4D12AD66574E}"/>
              </a:ext>
            </a:extLst>
          </p:cNvPr>
          <p:cNvSpPr/>
          <p:nvPr/>
        </p:nvSpPr>
        <p:spPr>
          <a:xfrm>
            <a:off x="1" y="0"/>
            <a:ext cx="12192000" cy="354533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36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تبدیــل کـن دلـم ، با مـحـبـتـت </a:t>
            </a:r>
            <a:endParaRPr lang="en-GB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تـجـهـیـزم نـمـا ، با عـطـایایـت</a:t>
            </a:r>
            <a:endParaRPr lang="en-GB" sz="60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71596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430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53</Words>
  <Application>Microsoft Office PowerPoint</Application>
  <PresentationFormat>Widescreen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1</cp:revision>
  <dcterms:created xsi:type="dcterms:W3CDTF">2020-09-11T12:51:02Z</dcterms:created>
  <dcterms:modified xsi:type="dcterms:W3CDTF">2020-09-11T12:56:42Z</dcterms:modified>
</cp:coreProperties>
</file>