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BC48E-BB6D-4308-A09B-58A3D905F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9EADE-B46D-4527-B3DB-A25D3FBDC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A2AA1-925C-4BE6-979E-432EE14BA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E575D-71C5-460F-9FEA-B5019A4E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97026D-9D26-4193-97B4-4CCDE6559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4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33CA3-0FC6-456B-BA64-18DCFE0B0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3C2F0-7895-4F05-9F53-8BBAD3654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4D0AC-C1FA-432C-8116-2CA8A798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83670-B232-49B9-9668-5E01D8F67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8EF3A-C2D2-479A-9B0A-0AB9B4CAA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19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67014B-DBE0-421C-B804-5C1CB42CC9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8923C-EDE9-4222-8799-10F273BBB8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12DB8-DF5B-4D40-922A-8FEF40AFB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B69E4-2857-4C6E-87AC-7773FC7A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D8B65-8098-4D54-957F-3879BCD4E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20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9699F-1B3D-494A-A809-17863C14E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1A314-F1B8-47DA-A903-5702EB426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DC2BC1-E3E6-478A-8E28-FB1B63DEE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32597-4D68-4F3E-ADD4-4B12B65B7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C52F2-8EDE-42A7-98E9-A0E3B3D78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37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0430-70A0-4DDB-9907-0DB6DC04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15569-4414-4B3F-9971-2978712F4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2762D-76D0-46EF-8950-BF492FFDB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C37E7-DEFF-4DEB-A7F4-57296D791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CCBB4-F7C8-46FB-9EC6-0C83584F9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11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4058A-4E88-45BD-9C13-EBD68F568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C9DEE-7FB5-461A-9D8C-6B5D77F80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BD663-E3C8-4DFB-92B8-2DC95576B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D9ECB-C430-432F-9370-0DC41131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B1592-29CE-412B-A92F-54D17A291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58DEAE-7408-4B6A-9C56-218AD1A57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85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21137-D278-400A-B973-32B7C4482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1DD66-C2F4-4AC2-8117-5D27D07C5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6C5DA-848B-45DA-9A5D-21AB618F5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EADBCF-3B8F-4E02-A938-303E4EFF9D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60F325-81E8-4E7D-876A-DE41B5F68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02927D-B0BC-4C41-8A24-67CC9BFC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7A0038-9F9F-4379-9D6A-54C83FF8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A7D549-119D-4CC4-9569-16E2C445D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52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08A91-FA40-4ACE-A5C1-677B9E241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61D025-401C-4A19-A61A-D02DFA80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08DBC-318D-43C4-81DA-EC245AB6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18CC6C-54AB-433E-AF21-D9C3B7FA5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04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D58BBF-BD3A-4E90-B72D-76233925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AB72DB-211F-4947-8F66-5CAE3CA50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F57AB-DAB5-4D4F-826D-BA85AEB80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75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87904-ABB4-42E7-9A62-04AC7B8A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DF81F-8D18-4361-953B-01EDC49AB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9334DB-9897-4101-B9EB-B636C8CF3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4D4AF-7C12-42A5-8A79-327EB056B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1D8D4-7EA7-486E-A44E-61D889008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4C836-1421-46EE-AEA5-6EB44285A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80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83B55-FCB5-477D-A5C8-6C55A79D6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6C342F-B3A7-4540-8DD0-798647D28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FDDF55-C7E9-44EB-B05B-19C2BEB37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CCB98-E565-4128-AD04-EDAE09F0A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F92403-EDEA-452F-BFC5-1F00128FD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0E8F38-7065-4799-B4E1-DCC68CAF7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51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37FCC7-E1B5-4F9E-A157-5D26D3B9B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BCB16-3F69-4C20-A5B6-2DBC1D309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39525-F30D-4256-92EF-C864DE7887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23C3A-15BC-4864-8E73-3963F78A618A}" type="datetimeFigureOut">
              <a:rPr lang="en-GB" smtClean="0"/>
              <a:t>07/09/2020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D5FB1-1D24-47AC-B315-17D43CD10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307ED-9018-4A41-9C4B-71A47959F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29F55-ACAD-48B1-86DC-0FF21EE4E3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28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927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885481-8FA5-47C3-BE51-332101DCB800}"/>
              </a:ext>
            </a:extLst>
          </p:cNvPr>
          <p:cNvSpPr/>
          <p:nvPr/>
        </p:nvSpPr>
        <p:spPr>
          <a:xfrm>
            <a:off x="1" y="0"/>
            <a:ext cx="12192000" cy="523688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بـرتـر از شاھـان و قـدرتـھا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بـرتـر از خـلقت و کـار دسـت او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بـرتـر از حکمت و راه انسانــــھــــا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تـو وجـود داشـتی از ابـتــدا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9406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885481-8FA5-47C3-BE51-332101DCB800}"/>
              </a:ext>
            </a:extLst>
          </p:cNvPr>
          <p:cNvSpPr/>
          <p:nvPr/>
        </p:nvSpPr>
        <p:spPr>
          <a:xfrm>
            <a:off x="1" y="0"/>
            <a:ext cx="12192000" cy="51445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بـرتـر از شاھـان و حاکمان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بـرتـر از عـجایـب در این  جـھان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بـرتـر از گنـج  و ثـروت دنـیـــــا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تــو گــرانبــھاتــر از ایــنــھا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214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885481-8FA5-47C3-BE51-332101DCB800}"/>
              </a:ext>
            </a:extLst>
          </p:cNvPr>
          <p:cNvSpPr/>
          <p:nvPr/>
        </p:nvSpPr>
        <p:spPr>
          <a:xfrm>
            <a:off x="1" y="0"/>
            <a:ext cx="12192000" cy="514455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بـر صـلیب  مـتـروک و تـنـھا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دادی جـانـت بـھرم شـدی فــدا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چــون  گــُـلـی ، زیــر پـا افـتـادی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مـصـلوب شـدی و خـوار گـشـتـی بھـر من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832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752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2020-09-07T17:28:55Z</dcterms:created>
  <dcterms:modified xsi:type="dcterms:W3CDTF">2020-09-07T17:31:11Z</dcterms:modified>
</cp:coreProperties>
</file>