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3ED5D-BC71-4ACE-B7A6-F5F7FE182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721AE-4446-4025-907F-858C0D2EE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BC0CD-F753-4A38-A172-682416F4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ECE30-50D7-4F12-AF0D-DD557AE6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47050-38E4-4DB5-99E3-B4F81B29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8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F14BC-59B3-41D9-B8F1-8EDC2DF6D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7AF12-BAC4-41C0-91D8-B308B6C00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63499-2E57-483C-BFFE-E59EBBE56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F1810-114F-4A26-8DBC-0CE597E0D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54651-D138-4D17-A7DF-5047AAFD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1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C8F95A-4737-4FF9-8E7A-0565C4FA88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08467-8428-4A95-9032-348A9EB37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9F217-9DDA-4239-9172-581FF406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319C5-5466-4B4B-9577-C04FBC791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E8201-2376-41CA-ADAC-50DBC63B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25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C064-FE83-422C-B1E3-88BF3E36D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0DE79-C96E-4AA7-997B-1020A60EF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D81E4-638D-4E08-99AF-E23C73B63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BA389-676F-49F6-88A9-1D0C9671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B9CAE-9842-46DC-A4E6-FF5EF1FAB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54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C940-40F5-465D-9B99-C36700D6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9F3F0-5788-4C5D-B5DA-9F2F3A7C5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AFC01-A35B-45FB-B681-EFC201E0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50771-0E57-4BA0-9C63-292CD2614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BD352-E687-40A5-B97E-565F0833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049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AB98-716D-4EFB-A897-5FD3830E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1F300-0E5B-4D9F-BEFA-D3810A765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47A69-39B4-4CDA-A9AA-C0331A1CC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BDD5B-7B8A-4258-8BB4-50A9D69A0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DBECD-DBF1-4DFE-B63A-4315E9A1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88CED-695F-4565-8EA8-7029E9DFF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19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7FE0-6382-480D-A7FA-8C305BB2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52D51-DC6F-4F5B-A7F6-07F63DE46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599EF7-8C3A-4261-B863-05D791F07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8F91D2-3CA7-446C-B944-EB93A4FF8E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DE7320-64FB-4747-8493-9597F81523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53B8EB-5049-4EBC-8103-B9196EB80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A67680-184C-4561-9606-511CD534E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FD3D47-2C22-49E7-A120-9DB560EE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BC91C-0F69-4AA6-9863-F58C88AA6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E5AFD9-B3FD-47F1-83EF-7494EADF4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E3D070-D20A-4556-B508-3AFC2C80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86D619-627C-403D-9CBE-E4006BF8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1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8EBBF0-A378-4AC5-804F-9CC55CF7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E4B2F7-37D9-4C83-AE92-C1CA9BAB3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6ED4D-4925-46D1-9286-7EBAB5CE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33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1D14-30A6-42CF-8036-B5E7A3496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CF1FB-53C3-44AB-BE9C-6CE11A2EF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9CA833-54DD-4F64-BDBB-8EFA1075B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2439D-7EAF-4926-918A-76EC4DBC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FA10C-B8BA-4161-B388-D634A4628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64D2C-D742-4DF8-8F09-A14FC60B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92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9457F-A91E-457D-ABCA-189B0FED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6DBB80-EF18-40F2-9613-8D329A23A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D5118-CEF6-4CD1-8006-8F09BA6BB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3801E-219E-4B3A-8E00-549C8E971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81CCA-00CF-4FA3-AA27-831BC0BCE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9C4E6-E635-4E1F-851A-D5A9AB29C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68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EE9DF5-CB13-4CA1-AB51-1D677809E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16902-6574-4420-B2EA-3390EA2BF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9FECC-4FD8-428F-89A2-BCD411BC2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5937F-38BB-47F3-8476-638D42B66E0D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1EA19-47A3-49E5-AA67-E2E0FA38FD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BA6A6-4D48-4B75-8D26-4AEE8B073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18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4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6038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پدر دوستت دارم و تو را می ستایم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نامت جلال ، بر نامت جلال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نامت جلال باد تا ابد </a:t>
            </a:r>
            <a:endParaRPr lang="en-US" sz="6000" b="1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791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6038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عیسی دوستت دارم و تو را می ستایم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نامت جلال ، بر نامت جلال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نامت جلال باد تا ابد </a:t>
            </a:r>
            <a:endParaRPr lang="en-US" sz="6000" b="1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576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6038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روح القدس دوستت دارم و تو را می ستایم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نامت جلال ، بر نامت جلال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نامت جلال باد تا ابد </a:t>
            </a:r>
            <a:endParaRPr lang="en-US" sz="6000" b="1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868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622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2020-09-07T16:26:26Z</dcterms:created>
  <dcterms:modified xsi:type="dcterms:W3CDTF">2020-09-07T16:27:27Z</dcterms:modified>
</cp:coreProperties>
</file>