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841D3-5D33-4D5E-B408-2E58D89BF1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3C5B6-FF0F-45D1-9AE1-F6F077B14C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BAA79-B7B1-4C59-BB9D-20D77FF53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D73B4-C55B-4FB4-B366-EBE30BED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4B129-C4F3-4AA5-89B9-C1CA3139D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2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A711-3F13-410C-83DF-4C2870E83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39D18-91C9-46D9-8F04-3AF812675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81BFC-F555-4DFD-B2AA-E23730880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821FB-D1B6-415D-AF8E-394DA2343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6EB36-5232-4E35-AC31-8CA69ECB4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63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EB4811-3144-4737-A8FD-4CDA4275F3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0CB0B5-C634-4370-A619-95155FD68D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F1A6B-2084-4F38-861B-B219EAD6F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5969D-A569-424F-A6E5-ED53E2AF3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7A69E-83E5-4385-835E-69399FBE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43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31FC8-7794-4758-996C-6740849F4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C6189-32C3-4212-B9DF-2DCB614F0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79F47-3F9F-48C9-8855-F6B07EFAF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5F3DC-8E39-47F8-8760-9C2F36FD1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5F38E-8D72-4D26-8888-7F7BF9C7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6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4B951-C914-4107-984C-5DC8248B7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3032E-4BBA-4011-B533-375BA2418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17F1B-06B2-4E52-BDBB-4B8CC3A4A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9DA6F-BC0B-42BF-9B28-FC9408FFB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DC7E6-7D3D-4310-A5E2-FF1AE9B64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96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BBC14-530F-42D5-97BE-FF0AF7C52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89A3D-D61E-4884-BB26-C35038DA6B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22391-C0FB-4ED7-AEC9-A16EC4AC2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F3AF0F-17A2-4D83-9729-B47AB6538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B7E1F-CED2-4BA1-B17A-3E133E502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7043-1482-44AD-B352-026F28F24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63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9439A-F950-4E09-A69E-4479C678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11841-E9AB-467A-8AA3-8786C5283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6F0CDD-E0D2-442E-BF49-9B08E94C6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EC256D-EC50-4F2F-A2C7-456448CAE7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71E749-332C-407B-9B98-027F21462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7EDA35-DFDB-4FFA-BEED-E3B18F1F7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A47B6F-EF5F-4651-A71C-3DE8F2A76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4B090D-1264-4E3B-B073-4B9689284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55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9BDBF-7113-4E40-A8E9-01CB95AED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E1C533-1485-4442-A04B-9E0F72646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40AEEF-AFAB-47E9-A6F6-33E56DE17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CE578E-6598-4854-B7CE-3A0440091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84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1962A-3501-43E1-8598-CE3E47F84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90FC4C-675D-4CC6-826D-3F0F8914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C21EF-0734-4794-9B0A-2B6E713AA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79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1A756-300D-4181-A4B1-3A5D84338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B2590-BF27-4C3B-BB46-49C93C53A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E1CA9B-3924-4D28-BF06-2EDBD580BB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1DF43-287B-44AA-8319-43F896C2B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F8219C-B7D3-4101-B3D7-607E35179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4766F-5CC7-4CE3-A277-C1DA7D7F0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82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0FEEF-2BA3-4BBA-8000-D2DF200C7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149459-02C8-4FC5-9789-B4131EF383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73198-30D3-46B9-A440-0A681F7B8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68C2F-293C-40D9-A14F-45ECCF879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85854-2D3C-4C9F-A05D-978276162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B8D5B-03C3-4CA8-A9D3-55EBB2A7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36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893293-BBEA-4F41-9490-AA0C2CD87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4E5F9-5076-4824-9B3B-0935C3379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2E57E-3CB8-4918-9DF6-B1D9C134FC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DBE3-8090-4E47-9FCB-878BF3F4B0C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391D7-9444-439D-BA4E-51CD92441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7EE70-B524-45C2-B87C-0D869E08F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62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428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A44CA6-F244-4EEB-99E4-CA2F1FE7FA23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آب  را  شــراب  کــرده ای 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کــور  را   بــیــنــا   کــرده ای 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تـــو  بــی  هـــمـــــتــــایـــی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بـــی  هـــمـــــتـــــا   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8677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A44CA6-F244-4EEB-99E4-CA2F1FE7FA23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تــاریــکـی  تــابــیــدی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 خـاکــســتــر  بــرخــاســتــیـم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تـــو  بــی  هـــمـــــتــــایـــی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بـــی  هـــمـــــتـــــا   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988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A44CA6-F244-4EEB-99E4-CA2F1FE7FA23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خـدا  عـظـیــمـتـر   خـدا   قـویـتـر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خـدایـم   بـرتـر  از  هــر قــدرتـــی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شـــفـــا  دهـــنــده  قـــادر  مــهــیــب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خـــدا  ،   خـــدا 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0948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A44CA6-F244-4EEB-99E4-CA2F1FE7FA23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پـــس  اگــر  خـــدا  بــا  مــاسـت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کــه  ایــســتــد  بــر  ضــد  مــا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پـــس  اگــر  خـــدا  بــا  مــاسـت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کــه  ایــســتــد   ضــد  مــا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195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89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2020-09-07T14:25:21Z</dcterms:created>
  <dcterms:modified xsi:type="dcterms:W3CDTF">2020-09-07T14:25:39Z</dcterms:modified>
</cp:coreProperties>
</file>