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782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83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59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37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781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309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59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279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319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775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D19-6E97-472E-8E10-7B9D047078D5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816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39D19-6E97-472E-8E10-7B9D047078D5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06011-8208-4F16-AF58-FEEB70C54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57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8426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5280" y="162560"/>
            <a:ext cx="8981439" cy="24814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1">
              <a:lnSpc>
                <a:spcPct val="150000"/>
              </a:lnSpc>
            </a:pPr>
            <a:r>
              <a:rPr lang="fa-IR" sz="5400" b="1" i="1" cap="none" spc="0" dirty="0">
                <a:ln w="9525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3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برخیز وقت پرستش اوست </a:t>
            </a:r>
          </a:p>
          <a:p>
            <a:pPr algn="ctr" rtl="1">
              <a:lnSpc>
                <a:spcPct val="150000"/>
              </a:lnSpc>
            </a:pPr>
            <a:r>
              <a:rPr lang="fa-IR" sz="5400" b="1" i="1" dirty="0">
                <a:ln w="9525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3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برخیز پرستش محبوب نیکوست</a:t>
            </a:r>
          </a:p>
        </p:txBody>
      </p:sp>
      <p:sp>
        <p:nvSpPr>
          <p:cNvPr id="6" name="Rectangle 5"/>
          <p:cNvSpPr/>
          <p:nvPr/>
        </p:nvSpPr>
        <p:spPr>
          <a:xfrm>
            <a:off x="6003635" y="2136338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186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84960" y="243840"/>
            <a:ext cx="9042399" cy="30008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rtl="1">
              <a:lnSpc>
                <a:spcPct val="150000"/>
              </a:lnSpc>
            </a:pPr>
            <a:r>
              <a:rPr lang="fa-IR" sz="5400" b="1" i="1" cap="none" spc="0" dirty="0">
                <a:ln w="9525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3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بـرخـیـز پـنـهـان نـشـو از نـزدش </a:t>
            </a:r>
          </a:p>
          <a:p>
            <a:pPr algn="ctr" rtl="1"/>
            <a:r>
              <a:rPr lang="fa-IR" sz="5400" b="1" i="1" dirty="0">
                <a:ln w="9525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3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بـرخـیـز امـروز او تـو را پـذیـرد</a:t>
            </a:r>
          </a:p>
          <a:p>
            <a:pPr algn="ctr" rtl="1"/>
            <a:r>
              <a:rPr lang="fa-IR" sz="5400" b="1" i="1" cap="none" spc="0" dirty="0">
                <a:ln w="9525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3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بــرخــیــز </a:t>
            </a:r>
            <a:endParaRPr lang="en-US" sz="5400" b="1" i="1" cap="none" spc="0" dirty="0">
              <a:ln w="9525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01600">
                  <a:schemeClr val="accent3">
                    <a:lumMod val="40000"/>
                    <a:lumOff val="60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1331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54480" y="142240"/>
            <a:ext cx="904239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rtl="1"/>
            <a:r>
              <a:rPr lang="fa-IR" sz="4800" b="1" i="1" dirty="0">
                <a:ln w="9525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3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روزی همه گویند تو خداوندی</a:t>
            </a:r>
          </a:p>
          <a:p>
            <a:pPr algn="ctr" rtl="1"/>
            <a:r>
              <a:rPr lang="fa-IR" sz="4800" b="1" i="1" cap="none" spc="0" dirty="0">
                <a:ln w="9525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3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حضورت زانو زنند</a:t>
            </a:r>
          </a:p>
          <a:p>
            <a:pPr algn="ctr" rtl="1"/>
            <a:r>
              <a:rPr lang="fa-IR" sz="4800" b="1" i="1" dirty="0">
                <a:ln w="9525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3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اما خوشابحال آنانکه</a:t>
            </a:r>
          </a:p>
          <a:p>
            <a:pPr algn="ctr" rtl="1"/>
            <a:r>
              <a:rPr lang="fa-IR" sz="4800" b="1" i="1" dirty="0">
                <a:ln w="9525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3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امروز تو را ستایند</a:t>
            </a:r>
            <a:endParaRPr lang="en-US" sz="4800" b="1" i="1" cap="none" spc="0" dirty="0">
              <a:ln w="9525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01600">
                  <a:schemeClr val="accent3">
                    <a:lumMod val="40000"/>
                    <a:lumOff val="60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6028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95120" y="152400"/>
            <a:ext cx="904239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rtl="1"/>
            <a:r>
              <a:rPr lang="fa-IR" sz="4800" b="1" i="1" cap="none" spc="0" dirty="0">
                <a:ln w="9525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3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امروز با شادی تو را می پرستیم </a:t>
            </a:r>
          </a:p>
          <a:p>
            <a:pPr algn="ctr" rtl="1"/>
            <a:r>
              <a:rPr lang="fa-IR" sz="4800" b="1" i="1" dirty="0">
                <a:ln w="9525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3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فریاد شادمانی زنیم </a:t>
            </a:r>
          </a:p>
          <a:p>
            <a:pPr algn="ctr" rtl="1"/>
            <a:r>
              <a:rPr lang="fa-IR" sz="4800" b="1" i="1" cap="none" spc="0" dirty="0">
                <a:ln w="9525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3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 حضورت ای شاه آسمانی </a:t>
            </a:r>
          </a:p>
          <a:p>
            <a:pPr algn="ctr" rtl="1"/>
            <a:r>
              <a:rPr lang="fa-IR" sz="4800" b="1" i="1" dirty="0">
                <a:ln w="9525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3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شادی می شتابیم</a:t>
            </a:r>
            <a:endParaRPr lang="en-US" sz="4800" b="1" i="1" cap="none" spc="0" dirty="0">
              <a:ln w="9525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01600">
                  <a:schemeClr val="accent3">
                    <a:lumMod val="40000"/>
                    <a:lumOff val="60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78845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5280" y="162560"/>
            <a:ext cx="8981439" cy="24814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rtl="1">
              <a:lnSpc>
                <a:spcPct val="150000"/>
              </a:lnSpc>
            </a:pPr>
            <a:r>
              <a:rPr lang="fa-IR" sz="5400" b="1" i="1" cap="none" spc="0" dirty="0">
                <a:ln w="9525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3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برخیز وقت پرستش اوست </a:t>
            </a:r>
          </a:p>
          <a:p>
            <a:pPr algn="ctr" rtl="1">
              <a:lnSpc>
                <a:spcPct val="150000"/>
              </a:lnSpc>
            </a:pPr>
            <a:r>
              <a:rPr lang="fa-IR" sz="5400" b="1" i="1" dirty="0">
                <a:ln w="9525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3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برخیز پرستش محبوب نیکوست</a:t>
            </a:r>
          </a:p>
        </p:txBody>
      </p:sp>
      <p:sp>
        <p:nvSpPr>
          <p:cNvPr id="6" name="Rectangle 5"/>
          <p:cNvSpPr/>
          <p:nvPr/>
        </p:nvSpPr>
        <p:spPr>
          <a:xfrm>
            <a:off x="6003635" y="2136338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4362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84960" y="243840"/>
            <a:ext cx="9042399" cy="30008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rtl="1">
              <a:lnSpc>
                <a:spcPct val="150000"/>
              </a:lnSpc>
            </a:pPr>
            <a:r>
              <a:rPr lang="fa-IR" sz="5400" b="1" i="1" cap="none" spc="0" dirty="0">
                <a:ln w="9525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3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بـرخـیـز پـنـهـان نـشـو از نـزدش </a:t>
            </a:r>
          </a:p>
          <a:p>
            <a:pPr algn="ctr" rtl="1"/>
            <a:r>
              <a:rPr lang="fa-IR" sz="5400" b="1" i="1" dirty="0">
                <a:ln w="9525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3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بـرخـیـز امـروز او تـو را پـذیـرد</a:t>
            </a:r>
          </a:p>
          <a:p>
            <a:pPr algn="ctr" rtl="1"/>
            <a:r>
              <a:rPr lang="fa-IR" sz="5400" b="1" i="1" cap="none" spc="0" dirty="0">
                <a:ln w="9525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01600">
                    <a:schemeClr val="accent3">
                      <a:lumMod val="40000"/>
                      <a:lumOff val="6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بــرخــیــز </a:t>
            </a:r>
            <a:endParaRPr lang="en-US" sz="5400" b="1" i="1" cap="none" spc="0" dirty="0">
              <a:ln w="9525">
                <a:solidFill>
                  <a:schemeClr val="bg1">
                    <a:lumMod val="7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01600">
                  <a:schemeClr val="accent3">
                    <a:lumMod val="40000"/>
                    <a:lumOff val="60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75341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5636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76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6</cp:revision>
  <dcterms:created xsi:type="dcterms:W3CDTF">2018-08-09T19:40:38Z</dcterms:created>
  <dcterms:modified xsi:type="dcterms:W3CDTF">2020-08-07T09:23:44Z</dcterms:modified>
</cp:coreProperties>
</file>