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8004-C3AB-4C7C-8988-7D5CFD738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DC3E9-E1CA-4B42-8298-75DD4C6EB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B9BBB-FDFB-40BA-B463-D36D9ABA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C54D0-0DD6-40CA-AE26-084D4873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B68BF-86F7-4714-BB7D-D32B8483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3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AD793-8679-4509-B62B-9E42B956E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80CCF-C7E5-476F-9209-D1BA2253E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3CC86-A77E-4D7C-9BF1-DD7ECF610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D383-B686-4084-8846-A1E3898B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36834-9EE3-4559-BC56-D3D532FD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99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353D15-36A7-4736-A0EB-70B3F0A3C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EB848-8E4D-49C7-9E15-8EFB3D199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7B6B6-6C64-46F2-B81C-187801462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F6CD1-62E1-4246-9355-4CDD7611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F480D-85A2-457F-8467-F7D67DC9E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8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66DF-FB83-4E1F-8AD3-1809B9D38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1C5C8-9AFA-4EFF-B6A8-27EE5C4F8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1666C-5DCF-4A94-80DE-D7991B60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3A41D-C214-43DB-A1B8-A08E36296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8FB5-EB1D-4501-ABA0-39BB9A1B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0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5408-BA78-4407-BEE8-3ADE6D32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25380-7FA0-41A6-BDB0-E085EC983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16703-5DD0-4D0C-B44C-56A8F358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57830-68DF-4DE2-803A-207B821F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182BA-86FA-463E-9CC5-9C01F1E4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8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90420-335D-4BF2-9C29-E8E8B17E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5E90E-4791-4598-8E10-FB0CDB502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74E16-5244-45B9-A6ED-57300170D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BB78C-33FB-42CB-9C3A-02198EF3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7A183-B4C3-4237-B4E9-470A33C8B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1A2EB-9BD0-4799-AFBD-618397A9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6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1E2A3-DDE5-405A-8C64-76A6E866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BD8EF-2699-44BC-ABB7-EBA7D873F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4980F-CA3E-46A8-BEEC-530E9F925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FA557-C0CE-4B35-B4F1-6A33B1E6F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B4EF57-4EE3-41CD-9399-259C428419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3ED9B-F481-4679-9F25-D1F3FAEA2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D8111-4BA0-4EE5-B28D-3FD5388CA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074B3-F6E3-4629-97C9-00D78AE0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3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63E90-3DA2-4181-9A6A-F02E0AE3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8E913-C8E2-47C0-86B6-63582683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92402-CC12-43AE-8886-C0C6914E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AA067C-F2AF-41EA-BD38-2D612685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FEE6D-509E-4C38-B045-D5B4C21E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BABF3-5157-4AB6-BBA8-8551CA74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FC7B0-DDA9-40E2-80DD-4E45BB37B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7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DF60F-7E1E-4E6A-8A23-3A684675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D8AD8-0F0A-4D84-AB98-D88951A05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B4763-6666-4BFC-9440-FC2023D70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ADFF3-5BCB-402D-9E84-6C5FE6C44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9F247-A7DD-4A65-9122-4C050885E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52D64-DEC1-4AF8-B2AA-12A4A643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81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DF917-DCA0-417D-8737-49D3501C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94B11-2785-4499-9100-1F22081C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013A4-9D1E-42EA-A2BF-7DF02ACBD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37544-182E-468F-945E-ED75EA32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DFD96-6FFC-4582-BBA1-820015FB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D54A9-F47F-4480-AABB-69E1B918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1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FA854-6F00-4F2B-A6FB-A07B0D2A2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C7268-BCFB-432B-AF59-039ABF25C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C3968-9873-40DB-9B67-AA37E2EEF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D4A1-E777-424B-A53F-F52CD0290B15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EC163-1DCC-4DAF-94F2-CA8EA9D79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6DAEB-2C71-4CFC-B474-20C753F77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DB56-1811-4094-8F1B-9696075F34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00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026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499508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نگاهم به تو است عیسی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نگاهم به تو است عیسی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نگاهم به تو است عیسی ، پشت به جهان کرده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709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1" y="0"/>
            <a:ext cx="12192000" cy="496430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در پی قدم های تو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پیروی تو را کنم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مُســـِرانه در پی تو ، پشت به جهان کرده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580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0" y="0"/>
            <a:ext cx="12192000" cy="496430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فقط تو را دوست می دارم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فقط تو را دوست می دارم 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فقط تو را دوست می دارم ، پشت به جهان کرده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482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0" y="0"/>
            <a:ext cx="12192000" cy="49482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حضورت را دوست می دارم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و  وجود تو را نزدم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همواره دوستت می دارم ، پشت به جهان کرده</a:t>
            </a:r>
          </a:p>
        </p:txBody>
      </p:sp>
    </p:spTree>
    <p:extLst>
      <p:ext uri="{BB962C8B-B14F-4D97-AF65-F5344CB8AC3E}">
        <p14:creationId xmlns:p14="http://schemas.microsoft.com/office/powerpoint/2010/main" val="92695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0" y="0"/>
            <a:ext cx="12192000" cy="496430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فقط تو را خدمت کنم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فقط تو را خدمت کنم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فقط تو را خدمت کنم ، پشت به جهان کرده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798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EF0F33-9F10-487C-9B89-DFA5BBB7F51C}"/>
              </a:ext>
            </a:extLst>
          </p:cNvPr>
          <p:cNvSpPr/>
          <p:nvPr/>
        </p:nvSpPr>
        <p:spPr>
          <a:xfrm>
            <a:off x="0" y="0"/>
            <a:ext cx="12192000" cy="496430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اراده ات را می جویم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خواسته ات را عمل کنم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دنیا را رها کرده ام ، تو را فقط  جویم</a:t>
            </a:r>
            <a:endParaRPr lang="en-GB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315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024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2020-07-22T17:21:55Z</dcterms:created>
  <dcterms:modified xsi:type="dcterms:W3CDTF">2020-07-22T17:23:20Z</dcterms:modified>
</cp:coreProperties>
</file>