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32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4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4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00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2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53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2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9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6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79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7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9DFA6-0E12-4DF4-93AA-DF56428C88B5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55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" y="71120"/>
            <a:ext cx="11938000" cy="667512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5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الــقــدس</a:t>
            </a:r>
            <a:endParaRPr lang="en-GB" sz="8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endParaRPr lang="fa-IR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بـــیـا   بـــیـا   بـــیـا</a:t>
            </a:r>
            <a:endParaRPr lang="en-GB" sz="8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endParaRPr lang="en-GB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915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" y="81280"/>
            <a:ext cx="11978640" cy="6604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6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پر ساز این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حضورت </a:t>
            </a:r>
            <a:r>
              <a:rPr lang="en-GB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تجهیز کن جان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 قدرتت 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418608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" y="50800"/>
            <a:ext cx="11938000" cy="669544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5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الــقــدس</a:t>
            </a:r>
            <a:endParaRPr lang="en-GB" sz="8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endParaRPr lang="fa-IR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بـــیـا   بـــیـا   بـــیـا</a:t>
            </a:r>
            <a:endParaRPr lang="en-GB" sz="8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endParaRPr lang="en-GB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783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91440"/>
            <a:ext cx="11958320" cy="662432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6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تقدیس کن جان ما را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</a:t>
            </a:r>
            <a:r>
              <a:rPr lang="en-GB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آتشت 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تبدیل کن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</a:t>
            </a:r>
            <a:r>
              <a:rPr lang="en-GB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روغنت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89114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01600"/>
            <a:ext cx="11948160" cy="662432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شکر و سپاس بر نام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 و جلال</a:t>
            </a:r>
            <a:r>
              <a:rPr lang="en-GB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en-GB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 و جلال</a:t>
            </a:r>
            <a:endParaRPr lang="en-GB" sz="8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1016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8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1016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از  آنِ  توست</a:t>
            </a:r>
          </a:p>
        </p:txBody>
      </p:sp>
    </p:spTree>
    <p:extLst>
      <p:ext uri="{BB962C8B-B14F-4D97-AF65-F5344CB8AC3E}">
        <p14:creationId xmlns:p14="http://schemas.microsoft.com/office/powerpoint/2010/main" val="420351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80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2018-06-08T09:41:14Z</dcterms:created>
  <dcterms:modified xsi:type="dcterms:W3CDTF">2020-05-27T19:41:32Z</dcterms:modified>
</cp:coreProperties>
</file>