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C7550-8E40-4365-A69F-5EB5FBB92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3EFF8-16F2-408A-96CF-FAD65DCA9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9C612-68A0-431E-8664-CCF8DE61B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2B4B3-3CB5-49D2-BAFC-85F25373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C4A8A-59B1-4F70-80A3-79B72EA9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54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3D0E5-6E81-4B33-958C-4151D289E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464AC-01AD-46A8-8113-C18C1466C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19947-A481-443F-A45C-0967B1A4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4E433-67A0-4A7A-842A-C1369051D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83589-D0DE-49A8-AA23-8DEB77CD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33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9370D9-7A3E-4B56-A2CE-6A6155494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F3DD3-65C3-404F-87F0-BD465D4E4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60AE9-AF12-46F4-8DCF-B7B161363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9CAA3-1A18-4731-B2FE-A1A5626A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81FC8-9A88-4DF2-A41F-8F190264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3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97E9-0B09-440C-8C18-285036134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8EF4-2680-42B7-919D-256ED8174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57058-7703-4A20-B3B3-17DB2C0D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A116F-002C-4674-A571-74670060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01632-652A-4315-9E2B-2E9B1CB78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26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CDE36-368B-46B8-8554-79CFCF582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05CE44-E764-439E-B84E-BF7894408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12540-55C7-473C-BC91-802D5F27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712A-1A24-4F62-9B3C-FD4C7BDCF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8F601-8ACC-4BFA-A9B5-69B4438E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66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281DA-8FBD-4E6A-A646-9DA877BB7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18C87-FA83-48B3-9C75-FFD985D9C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648AF-A1E9-45FC-A923-14692C457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1D592A-4988-4650-BC32-808630BBC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2AB7F-65C2-4C38-A9E4-A1D8786D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8B2FB-EE57-4C95-ADCD-1B96C3F9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00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10CF5-C57E-44DF-AF61-4A1C0308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C31D5-F2F9-4815-816C-A166A595E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9E4A78-791D-49C2-82B1-353F9A1CA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8EAC0C-68E4-470D-8EDC-C3F8F2A066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5686F-0835-491C-9831-EDAAADD044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2E4229-873B-4B09-99EF-DC06DDE0C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4E6486-6898-4C88-BB79-0440F49A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F2161E-2A5C-44F6-B0E8-6B6DF7C65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18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5C01-112D-4A34-8985-0643F03E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75B864-23D8-456A-B455-93B80E79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459474-84ED-469B-B82F-23C6F0E40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EA7A9-D5B9-4EAD-B7EC-64F39A64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13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6EEFC-5785-42C3-932C-6B1D8E9CF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25E59C-F7D7-4497-AB36-4612595A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57555-A4A5-4417-B63C-27BA8478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036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40EC-0AD7-4871-ADD9-5BAE37FF7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63FCE-3A57-4992-B0AE-DFFE8C8F2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527C1-1479-4E8B-87D3-166D780EF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499E8-785B-4D4D-ABE8-28B48386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44496-F41A-4C11-AB98-18AA1101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15048-A11A-4D7C-AE47-763DDDF4A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1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82D9-0853-4094-8A3D-E662640ED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8C65D0-FB6C-4B4B-964F-8A0EBCAC1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EE348-31F3-4F18-83CD-0A343CE51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CF41F3-A41C-4003-92FC-F9B64C2CA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FB055-CACE-4D24-96E7-C26713E9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93CEF-4BE6-414B-9FD7-6EF46CA7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14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F7804-36B3-4345-B1DA-D4DBDF345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88E2C0-9BC9-49C1-AD21-BAA7071C3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C76D-3EAF-40A7-B721-63D454023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B2CD-715B-467D-B53C-15F55D04368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61429-28D7-4CCF-8EDB-EAE71547A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F5EC-4EDA-456A-AA41-3C1251D4E3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7245F-B2BE-48F3-AE1D-0DDF24CB2A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78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63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50890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بگذار قلبم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معبد روح تو باشد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روحم گرمای آغوشت را حس کند</a:t>
            </a:r>
            <a:endParaRPr lang="en-US" sz="7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5503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50890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مسکنی مقدس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بـهــرت  بـاشـم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جایی که روحت خشنود باشد</a:t>
            </a:r>
            <a:endParaRPr lang="en-US" sz="7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369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508902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آرزویم درک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جــلــال تــوســت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تـقـدیمـت کنم قربانی سـتایـشم</a:t>
            </a:r>
            <a:endParaRPr lang="en-US" sz="7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6852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5BBAC9-4A3A-4468-BB28-899C0370CB4E}"/>
              </a:ext>
            </a:extLst>
          </p:cNvPr>
          <p:cNvSpPr/>
          <p:nvPr/>
        </p:nvSpPr>
        <p:spPr>
          <a:xfrm>
            <a:off x="1" y="0"/>
            <a:ext cx="12192000" cy="50633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پـُـر نـمـا قـلـبـم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بـا روح مـقـدسـت</a:t>
            </a:r>
          </a:p>
          <a:p>
            <a:pPr algn="ctr" rtl="1">
              <a:lnSpc>
                <a:spcPct val="150000"/>
              </a:lnSpc>
            </a:pPr>
            <a:r>
              <a:rPr lang="fa-IR" sz="7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(۲)</a:t>
            </a:r>
          </a:p>
        </p:txBody>
      </p:sp>
    </p:spTree>
    <p:extLst>
      <p:ext uri="{BB962C8B-B14F-4D97-AF65-F5344CB8AC3E}">
        <p14:creationId xmlns:p14="http://schemas.microsoft.com/office/powerpoint/2010/main" val="2057988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003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2020-04-30T21:37:34Z</dcterms:created>
  <dcterms:modified xsi:type="dcterms:W3CDTF">2020-04-30T21:37:49Z</dcterms:modified>
</cp:coreProperties>
</file>