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7075D-597D-45BC-94A8-16DC74FA5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F65B2-9E10-4477-92D3-270DABF6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E9087-4222-4600-8CA2-55BD3A12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815C8-7AD7-45C4-BB2E-AF35DC9A9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BB4C8-85B6-4CFC-8233-661966FE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05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2676-6D65-436F-8895-C9988E83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E912C-D00C-4721-8F2B-88F0A1C42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683BB-5CB7-4E95-8CA5-B332284E3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D2A9F-84E0-45DD-B857-0FB9C202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307A-E713-4611-A8B3-6B9236A1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7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336639-A9A2-433B-938C-5A51EBDEE2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9EDDE-5AE8-4CCF-BF2B-8E23F3827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EFCF1-A25F-46D9-B8E5-FB900E50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9597-EFC7-4F80-BAD2-7660155E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2CC51-935F-4610-A726-F17B68EB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85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EE96-DA40-44D8-8EC7-3B00071AD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2F0AC-EAB4-4CE6-BFC5-FEB4B5B70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4710E-5B63-496F-91FC-F4E12E0E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B744F-2877-453D-823F-FBD1129C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14DF0-0651-4AFB-88C4-758D99BF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20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5660-9289-4051-AF2A-170B2A98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610BC-FC34-4D0A-8C73-730DEF182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F3B2A-0100-4804-9131-06FE8FF4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C7210-78B9-41C3-8567-37AF6CA8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F256A-AF20-4257-BB3E-63F3DC5A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98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9FA65-F468-4992-AD1D-05937E60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99187-07CB-4648-B33C-FAAC6620F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0C458-696E-473F-8898-18CEBEB05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FBAEA-4956-4798-9B75-E7E21E29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C8B0B-FB70-488A-BC67-0C1815C7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75FE6-014A-465D-9D20-6671B802B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52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83E15-E7D2-4A96-9D2E-6189D25FC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181FC-B632-46DD-A3C0-C48349B84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59FBD-1AC7-4385-958B-304EF6B43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F2A07F-1A56-4677-9A34-9770700B1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8DF38E-BC2C-4CBC-8CD6-8CD3ABDB3B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9A459C-8407-424B-9979-957B27B5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DD1C2-AA73-43D6-84ED-C01F06F14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C8214A-00FC-4A31-B1F8-0911C8F1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67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6C7DB-8A86-4D06-9D1E-A52182E06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717B0-7081-4F99-B518-36332F88F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C36C9-DBCD-4BC2-80E8-0EC3EA4E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657C0-737E-4827-A14D-C577503E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91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05ED59-9C8B-4177-86F0-B91B9E88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D54EA9-6F0A-4027-8C65-F53D6220C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18229-2BF3-4872-93FB-DD5161EF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65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8BC4-98F0-4CD0-9442-24F95026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7D2BA-88F0-4E09-B612-73E83E6FB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0C268-13CD-4E71-AE8F-27AEF8D19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18B98-3C4F-4FD0-9F4E-979565521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46A20-BFE4-44B1-9CDC-2375DA744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3C309-BAFF-4C80-98ED-62FBCA1EC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24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B8444-9573-49FE-ADA6-5BFD4E00E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0ABC40-CB21-472C-B11E-C47CDC08F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C3997-8BA7-4559-B32F-97BF3F269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8EC76-D13E-458E-B8FD-417ED480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D3828-DDD0-47AA-AB9F-4A370643B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F0173-0272-451B-AC77-97F81587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6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444E2-BCFB-4322-8875-61ECF0701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3212C-F803-4D63-940D-15D5EC686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0C8FF-9309-46F8-A101-F45D5AAD2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E68DF-726F-4CBC-97DA-E2EC044F1A02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E188E-7694-477E-8634-1E62997CEE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07534-4DC8-486A-9D49-82572CFA4B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96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454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D6EBF2-6306-432F-899E-B9A36519D20F}"/>
              </a:ext>
            </a:extLst>
          </p:cNvPr>
          <p:cNvSpPr/>
          <p:nvPr/>
        </p:nvSpPr>
        <p:spPr>
          <a:xfrm>
            <a:off x="1" y="0"/>
            <a:ext cx="12192000" cy="363657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مُنجی ام ، شـَـفیعم ، مرا برخیزانیدی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ای خالق تا ابد ، حیاتی نو یافته ام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264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D6EBF2-6306-432F-899E-B9A36519D20F}"/>
              </a:ext>
            </a:extLst>
          </p:cNvPr>
          <p:cNvSpPr/>
          <p:nvPr/>
        </p:nvSpPr>
        <p:spPr>
          <a:xfrm>
            <a:off x="1" y="0"/>
            <a:ext cx="12192000" cy="363657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چون تو از بی نهایت آمدی به دنیای ما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تنها پسر خدا   (۲)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613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D6EBF2-6306-432F-899E-B9A36519D20F}"/>
              </a:ext>
            </a:extLst>
          </p:cNvPr>
          <p:cNvSpPr/>
          <p:nvPr/>
        </p:nvSpPr>
        <p:spPr>
          <a:xfrm>
            <a:off x="1" y="0"/>
            <a:ext cx="12192000" cy="493519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زیستی ، مُردی ، برخاستی از مردگان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راه را باز کردی ، بهر تمام عالمیان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هــلــلـویــاه ، بهر کارهایت 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262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02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2020-04-10T12:17:00Z</dcterms:created>
  <dcterms:modified xsi:type="dcterms:W3CDTF">2020-04-10T12:17:12Z</dcterms:modified>
</cp:coreProperties>
</file>