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0CD12-436D-48F1-AB0D-5085C7FED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E7545E-52BF-486B-8BD7-7459808D9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CD236-A5BD-4F62-AF4C-2ABB2DDBA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AFBAB-FD47-4A3E-BC34-9E882422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E801F-E4A7-4E08-9E9B-E3435F6F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79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24618-E82A-41E7-AE2E-160BEA1C1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20A21B-81E0-4E15-B2F4-A2E9927BF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FEC0C-C3D8-41D4-8376-32DDA68B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84B7D-7F28-4797-A36C-E0CFDA0C2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C7AFD-ECEC-442E-BC1D-CF4984EE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57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B17D19-A821-4E83-BE84-C80418D8B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A322DE-82B5-4C50-ACC3-B67C824E6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9C973-BFCB-45AC-9D5C-8B4B1C5B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96256-BBD1-43F1-A8D3-BD9196BC8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CBCAD-5D66-424B-B48B-7AC1CF1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9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DB5C-BBF8-4C01-A3D5-40FC00B8C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5CB7B-0F39-40C6-B7DA-BDD9BCF78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E11D0-E369-40DE-9663-C1B2EE504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38468-CC14-49C2-A5FF-C9E26E02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BA503-C29B-42A5-9BA7-E5EA4B4A7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83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43A4B-BE00-45CF-9840-519EBB838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43A29-E6FB-4148-BE71-6719E0494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1A044-3188-4A27-8B18-F851103AB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13431-A88C-4059-8B5A-014F6A577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97154-A947-41E1-A8CF-29AF9A0EC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80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19267-189F-47A5-99CD-49E19D5C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107E7-A83D-43E7-8507-3A49B886FD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ECE4A6-BCAF-420A-9F55-46792CDC1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83F5B-04E8-4BC5-B349-9F05285B8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E1773-3E51-4924-A314-44B6F170C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71E1B-D501-4413-B457-3C737ED13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97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9EEFB-3293-4ED7-BDBA-65567C546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85F7D-01BB-4B19-B06B-DB6C65257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1A074-EB96-4DAD-924F-F4ADD54D8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405306-AAE8-4BC1-8D4F-8469DCAB5B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B58EC2-9639-4B21-9E6A-E8DA8B709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73AA6-2CBA-4417-9F12-29AFB75FA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86664D-A129-4DEF-9981-1DDD1FD6B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C018AF-2203-4BAD-884D-B3F3837A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7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33B93-2C0C-48F1-8BE0-CABDE8B5A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5E40CE-5DDF-44CC-B7A8-FC8C3EC2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B88749-722A-4B87-9F5F-411C760A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FAD928-191C-4E7D-A724-FE616483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98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1A3E92-0E16-4BFA-AF5E-446E08FBE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36943F-05F8-4BB7-AA3E-1E3891B7E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62019-5836-4D83-9F3B-A212808FB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71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3D17A-96F5-4CBB-8DA9-CA2F98A1C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69EA7-8F7C-4A1A-A3AD-93893C99A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97258-B956-449F-8E3A-805F96F31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A12D1-0865-40E8-BD65-8D764DDDA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DB6860-A2BE-46F3-88F2-04DA0075B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35B85-FF0A-4A4D-9024-03545D4FB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58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796C7-62A2-41A5-BE89-4991188EA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9E0FDA-90B1-4509-852D-581284B6B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A1D160-35A6-4285-9766-79C9EF7C8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192772-F766-41A8-8BFE-4E56466A5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03D6E-9E27-4BF1-801D-48CA9924855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28721-1016-4AC1-A94E-A9A343DE0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61C4D-ED89-4450-8C23-68FE85D07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5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6DD66B-B51E-4CE7-8027-FE61278C9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A2F62-809E-45A3-99D9-716A3D817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B7E42-184C-4145-BE9F-A3254C2578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03D6E-9E27-4BF1-801D-48CA9924855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7448A-D4DF-42E8-A3C7-62A7B8432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8648C-1A1E-4C4F-9D43-555D4F366C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4E681-3AC1-476F-94B2-C42456D4CB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96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93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54173F-9888-4A60-906A-C2F03E5390AE}"/>
              </a:ext>
            </a:extLst>
          </p:cNvPr>
          <p:cNvSpPr/>
          <p:nvPr/>
        </p:nvSpPr>
        <p:spPr>
          <a:xfrm>
            <a:off x="0" y="0"/>
            <a:ext cx="12191999" cy="56003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ای عیسی ، مُنـجــیم ، خداوند بی هـمتا</a:t>
            </a:r>
            <a:endParaRPr lang="en-GB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تـمام عمر، می سـتایم ، عـظمـت مهـرت را</a:t>
            </a:r>
            <a:endParaRPr lang="en-GB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آرامی دهـنـده ، پـناهگاه مـسـتـحکـم</a:t>
            </a:r>
            <a:endParaRPr lang="en-GB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 هـر نفس می پرسـتم خود را تقـدیـمـت سازم</a:t>
            </a:r>
            <a:endParaRPr lang="en-GB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213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54173F-9888-4A60-906A-C2F03E5390AE}"/>
              </a:ext>
            </a:extLst>
          </p:cNvPr>
          <p:cNvSpPr/>
          <p:nvPr/>
        </p:nvSpPr>
        <p:spPr>
          <a:xfrm>
            <a:off x="0" y="0"/>
            <a:ext cx="12191999" cy="45385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آیید سـتایش و حـمدش گـویـیم</a:t>
            </a:r>
            <a:endParaRPr lang="en-GB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بهـر شـاه شاهـان سـرود خـوانـیم</a:t>
            </a:r>
            <a:endParaRPr lang="en-GB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خـلقـت و کُـل هـستی در حـضـورش تعـظیم کـند</a:t>
            </a:r>
            <a:endParaRPr lang="en-GB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304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54173F-9888-4A60-906A-C2F03E5390AE}"/>
              </a:ext>
            </a:extLst>
          </p:cNvPr>
          <p:cNvSpPr/>
          <p:nvPr/>
        </p:nvSpPr>
        <p:spPr>
          <a:xfrm>
            <a:off x="0" y="0"/>
            <a:ext cx="12191999" cy="44973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 شـور و شـوق حمد ِ نامـش خـوانـیم</a:t>
            </a:r>
            <a:endParaRPr lang="en-GB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تـا اَبَـد به او وفـادار مـی مانـیـم</a:t>
            </a:r>
            <a:endParaRPr lang="en-GB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وعـده هـایت بی نـظـیر اسـت ای خـداوند</a:t>
            </a:r>
            <a:endParaRPr lang="en-GB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20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6862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71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2020-03-30T22:42:43Z</dcterms:created>
  <dcterms:modified xsi:type="dcterms:W3CDTF">2020-03-30T22:48:12Z</dcterms:modified>
</cp:coreProperties>
</file>