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69" r:id="rId10"/>
    <p:sldId id="25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37"/>
  </p:normalViewPr>
  <p:slideViewPr>
    <p:cSldViewPr snapToGrid="0" snapToObjects="1">
      <p:cViewPr varScale="1">
        <p:scale>
          <a:sx n="63" d="100"/>
          <a:sy n="63" d="100"/>
        </p:scale>
        <p:origin x="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25EF1-D33A-8F41-94A1-A3346DE16B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80C08C-CF0A-DC4D-9A19-ECAC16DB9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7FA10-BD6D-AD49-B034-E76447BD6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F7327-7316-3940-85D8-EFB55DCA0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4917B-C539-174A-972E-307A1EFDE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70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D5893-5FAA-1445-A8F8-FE3844336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B99846-3770-8744-8880-D44A7561A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96A720-DDF4-AF46-B616-5FBE6338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AA1B7-D5C1-B444-9308-0E2789742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99799-8D19-BE4C-9247-8EAAA82F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10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FC3E14-1AA6-0B49-9766-AA04C6AC31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70CE6-33B3-7E47-B393-EA1A6CAF4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C2554-BE43-DE46-9C0D-4385836EE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6ACD7-C7E8-BA4F-8939-C3FACDA1E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F73B2-06F7-214F-B064-83402666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3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48785-8F6C-CA4C-BA99-A146A7729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E5DCE-A8F3-0847-A192-65FFE6DDE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406BE-BBCA-6345-9DB6-346BDC132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1F2F7-0B43-4C44-BE50-69EA36FBF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00975-B299-1E4A-81C6-D3AD7662A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0B3E7-1C5C-7D47-A1E0-F28ABA77F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08E7A-CCE1-9846-9933-BC05A48A3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8D197-1DBA-D148-AEA6-79B119F31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41C8D-882D-E440-94DE-E5574029C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F22AC-AF76-D14A-A899-5898CE6D6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61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45FD9-A1DF-2242-A538-439A5C2D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65542-31B0-104E-9A9D-8876C8FC8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1E8A1C-470F-6546-905A-8CA9F4314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42156-DE54-0C43-81ED-6E352B0D7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9A7162-5136-344E-B019-A65573705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A434F8-396F-0945-9F41-159C5541D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0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27D71-70ED-DA46-8334-9B8D8D3F5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EB507-6290-4440-BAE6-A46A8E8B2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5FCFFD-B626-6F48-9186-991CDD9DBE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D8207-CF84-F948-956F-69B8D81EE6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397B6F-1F53-354F-970B-2AFB67826D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B4ED6B-322C-2348-A76A-7E8C3B3E2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63F736-04A5-3745-80D2-4D2577C21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A74459-86E2-604F-AEFF-17244EBB3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7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38752-5706-F04D-A8A3-06D5D4F4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961EF0-C340-6647-A16F-BAA25582E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9F6496-D6F8-B24F-A07B-07A48AAC0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DF276A-2E28-EF45-B293-9017E29C9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19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4BCB02-C54C-E140-A4DB-46565C33F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5740D9-AD73-1740-826F-85B9BDFFB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CA9CE8-0A0B-E04C-8CB8-9BD006F3A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6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450B0-AB61-6347-975B-83C88F346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7D13D-EEBF-BC4E-9265-30BDA8841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4BB49-A24B-9A4A-B3EE-463A5F93D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469B33-3908-8E4C-A77A-45F40535E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46BFC-BF59-9943-ADEA-8E0DF9A9D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D5725-2A49-974E-84D5-A638CB975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21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547E4-BA7E-B24E-82EF-DCC26C038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BE12F1-C54C-BF4C-9B7F-068A54EC27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709DCA-657D-9D46-8AD1-A6EAC29E9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CAD3CB-AC74-994C-AA95-2F2E1F58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71A1F7-C257-F446-BAA4-A552222C4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F2A89-1A9A-7A4D-A62A-A5F3D392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9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0C64A7-838C-B14C-858D-037EC9566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1DA6EF-8350-3049-B1DB-08837C8B1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69B3E-86DE-1A4A-A4DE-5786A32469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EC9AB-3391-3640-A656-8E18DB14D09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67C79-8578-F249-A8AD-3B9F85D28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37DE2-90E8-164A-A963-F2B97558FC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73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FAA93-A26C-FE45-BFB8-DC02BE2991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A95628-CA9C-F04D-B6A8-3D422DDF6F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A0B112CC-B515-3144-8E2B-7D47D4416C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471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FAA93-A26C-FE45-BFB8-DC02BE2991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A95628-CA9C-F04D-B6A8-3D422DDF6F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B112CC-B515-3144-8E2B-7D47D4416C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4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A7FDB8A-6B13-6D47-BF9F-59EA24825916}"/>
              </a:ext>
            </a:extLst>
          </p:cNvPr>
          <p:cNvSpPr/>
          <p:nvPr/>
        </p:nvSpPr>
        <p:spPr>
          <a:xfrm>
            <a:off x="82192" y="0"/>
            <a:ext cx="12109807" cy="5911875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 rtl="1">
              <a:spcAft>
                <a:spcPts val="800"/>
              </a:spcAft>
            </a:pPr>
            <a:r>
              <a:rPr lang="en-GB" sz="11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     </a:t>
            </a:r>
            <a:r>
              <a:rPr lang="en-GB" sz="3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 </a:t>
            </a: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پـناهگاهم 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مأوایـم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</a:endParaRPr>
          </a:p>
          <a:p>
            <a:pPr algn="r" rtl="1">
              <a:spcAft>
                <a:spcPts val="800"/>
              </a:spcAft>
            </a:pPr>
            <a:endParaRPr lang="en-US" sz="105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تـنها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در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نزد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 توسـت 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</a:endParaRPr>
          </a:p>
          <a:p>
            <a:pPr algn="r" rtl="1">
              <a:spcAft>
                <a:spcPts val="800"/>
              </a:spcAft>
            </a:pPr>
            <a:endParaRPr lang="en-US" sz="105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در هـیاهـوی  دنـیـا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</a:endParaRPr>
          </a:p>
          <a:p>
            <a:pPr algn="r" rtl="1">
              <a:spcAft>
                <a:spcPts val="800"/>
              </a:spcAft>
            </a:pPr>
            <a:endParaRPr lang="en-US" sz="105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نگاه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</a:rPr>
              <a:t> من  به  توسـت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000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60DA70D-9FF2-7148-9354-A5FDB77C62CF}"/>
              </a:ext>
            </a:extLst>
          </p:cNvPr>
          <p:cNvSpPr/>
          <p:nvPr/>
        </p:nvSpPr>
        <p:spPr>
          <a:xfrm>
            <a:off x="113016" y="82193"/>
            <a:ext cx="12078984" cy="5534849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 rtl="1">
              <a:spcAft>
                <a:spcPts val="800"/>
              </a:spcAft>
            </a:pPr>
            <a:endParaRPr lang="en-GB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هرگز  ترکم  نکنی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US" sz="105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محبـتت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ابدیـست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US" sz="105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در نزد  تو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آرامیسـت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fa-IR" sz="11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حیات 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جاودانیست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3889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E9DA27-F3BD-554C-9A47-82D3F7520888}"/>
              </a:ext>
            </a:extLst>
          </p:cNvPr>
          <p:cNvSpPr/>
          <p:nvPr/>
        </p:nvSpPr>
        <p:spPr>
          <a:xfrm>
            <a:off x="113016" y="1"/>
            <a:ext cx="12078983" cy="5550237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 rtl="1">
              <a:spcAft>
                <a:spcPts val="800"/>
              </a:spcAft>
            </a:pPr>
            <a:endParaRPr lang="en-GB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هـر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روز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نام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توست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US" sz="105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در کلامم  ای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عیسی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US" sz="105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با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تمام  دل  و جان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US" sz="105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سرایم  هر دم  تو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را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2947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E1EF58-9785-914F-AC2A-BA37E0DF8D00}"/>
              </a:ext>
            </a:extLst>
          </p:cNvPr>
          <p:cNvSpPr/>
          <p:nvPr/>
        </p:nvSpPr>
        <p:spPr>
          <a:xfrm>
            <a:off x="123291" y="133565"/>
            <a:ext cx="11969392" cy="5550237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 rtl="1">
              <a:spcAft>
                <a:spcPts val="800"/>
              </a:spcAft>
            </a:pPr>
            <a:endParaRPr lang="en-GB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11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         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هــلـــلـویــاه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US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هــلـــلـویــاه 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GB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هــلـــلـویــاه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US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هــلـــلـویــاه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0943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E075C2-C5CA-2E42-AD62-D472C1B54703}"/>
              </a:ext>
            </a:extLst>
          </p:cNvPr>
          <p:cNvSpPr/>
          <p:nvPr/>
        </p:nvSpPr>
        <p:spPr>
          <a:xfrm>
            <a:off x="71919" y="71919"/>
            <a:ext cx="12041312" cy="5550237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 rtl="1">
              <a:spcAft>
                <a:spcPts val="800"/>
              </a:spcAft>
            </a:pPr>
            <a:endParaRPr lang="en-GB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قلب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و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جان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و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وجودم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US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تسلیم  توست عیسایم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US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عـطـر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ستایش هایم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US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تقـدیم  توست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خدایم 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0926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34D10A5-51C3-3C45-B600-0F2195B4E6BE}"/>
              </a:ext>
            </a:extLst>
          </p:cNvPr>
          <p:cNvSpPr/>
          <p:nvPr/>
        </p:nvSpPr>
        <p:spPr>
          <a:xfrm>
            <a:off x="82193" y="92468"/>
            <a:ext cx="11989941" cy="5527154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 rtl="1">
              <a:spcAft>
                <a:spcPts val="800"/>
              </a:spcAft>
            </a:pPr>
            <a:endParaRPr lang="en-GB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نـام  تو  ای  عیسی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US" sz="105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عـزت  و  تاج  من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US" sz="105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عشق  اول  و  آخر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US" sz="105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هستی ام  و  نیازم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0142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E9DA27-F3BD-554C-9A47-82D3F7520888}"/>
              </a:ext>
            </a:extLst>
          </p:cNvPr>
          <p:cNvSpPr/>
          <p:nvPr/>
        </p:nvSpPr>
        <p:spPr>
          <a:xfrm>
            <a:off x="113016" y="1"/>
            <a:ext cx="12078983" cy="5550237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 rtl="1">
              <a:spcAft>
                <a:spcPts val="800"/>
              </a:spcAft>
            </a:pPr>
            <a:endParaRPr lang="en-GB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هـر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روز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نام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توست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US" sz="105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در کلامم  ای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عیسی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US" sz="105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با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تمام  دل  و جان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US" sz="105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سرایم  هر دم  تو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را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7824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E1EF58-9785-914F-AC2A-BA37E0DF8D00}"/>
              </a:ext>
            </a:extLst>
          </p:cNvPr>
          <p:cNvSpPr/>
          <p:nvPr/>
        </p:nvSpPr>
        <p:spPr>
          <a:xfrm>
            <a:off x="123291" y="133565"/>
            <a:ext cx="11969392" cy="5550237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 rtl="1">
              <a:spcAft>
                <a:spcPts val="800"/>
              </a:spcAft>
            </a:pPr>
            <a:endParaRPr lang="en-GB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11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         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هــلـــلـویــاه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US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هــلـــلـویــاه 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GB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هــلـــلـویــاه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endParaRPr lang="en-US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r" rtl="1">
              <a:spcAft>
                <a:spcPts val="800"/>
              </a:spcAft>
            </a:pP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هــلـــلـویــاه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4789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132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</cp:lastModifiedBy>
  <cp:revision>6</cp:revision>
  <dcterms:created xsi:type="dcterms:W3CDTF">2019-09-20T22:50:56Z</dcterms:created>
  <dcterms:modified xsi:type="dcterms:W3CDTF">2020-03-18T11:52:05Z</dcterms:modified>
</cp:coreProperties>
</file>