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E31A-4B50-4387-B1AB-970B2990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67329D-5D2A-4237-B29E-D1646DF33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BD410-F91B-4560-9381-5CBCFAC9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50A7-E654-4795-930A-55FF92C6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2276E-943D-4901-BC5B-7EEBDE83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96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2E84-D17D-4981-BCA1-86A7243BD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7CBD8-8F98-49AC-A795-43D5D75D9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21C5D-D3E7-4181-931C-6F5CB7DE1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AA724-12BF-4A9A-89CF-D14D97B3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65C93-D4F8-4DE5-B1EC-B7211020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1A1E0-6D2A-4E29-B2E1-67536C3A8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3D388A-64E5-420F-BC02-05D9D9C27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F03D5-07AE-4FF1-9B96-AF6C4AF42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A574-B35B-4910-A079-9FE964D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3CA05-2304-44F2-B62D-CAAD3DC74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13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DD534-7CFF-46C8-AC95-3DD8F427F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BFD07-47A9-48A2-BBEA-DB8A9BD1E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39FC2-20CC-468E-9E44-CAF6B6D8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22CFC-FEBE-4B42-882E-007EDC64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FBC39-2820-4C90-BF6E-59E5FD6E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0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93A94-E52A-4863-8ED1-7A383E85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F8FB6-09A7-40F7-8F64-2041C2DE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3551-F12D-4C2E-AC48-DA9002CD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EA7C6-3A43-42BF-8E85-3A7AE012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5D56B-9A21-4215-843E-227ACCFE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9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2CF2-9480-461A-87E7-196A34C7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50E84-C2DF-40C4-ABB0-605D18E4E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9E6AD-B142-4C98-B08B-23B55E615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1A27D-8498-436E-A141-0ABFB780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5CEFB-53CC-492A-BE21-05ADCF50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6DCF4-6D63-4039-A9F7-13381D81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08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818E-64F0-4D29-B467-87A2FD03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915B1-C2D2-47E8-94F1-BBA42F38B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AA370-00A5-4A98-8E9E-F134C3630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77A393-561F-42CE-BD31-263CA0F9C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425F1D-62F3-4DC5-BE75-A857A0DF6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A541C-EE2E-4B37-BD5A-1A30ACE7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38FAAE-8C56-4444-A524-4FA61DF0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3BA265-48ED-45EF-B106-155CDAA19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27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5ECEF-B4FD-4382-BF35-5520B824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ED6A3-C081-4B44-A5BD-6AB71B5E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CB8A3-7715-4DE5-9907-320896F2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55B9F3-05B1-4C9E-87BD-22310656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57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784458-12A8-4460-B58E-CF35810B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A2875-A369-42D1-8BE1-946F5056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E971A-BE68-4C89-92BE-2A62588F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5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5CC92-629C-44CC-B2AE-62CCAF92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CFD4-9EA8-461E-B491-25BC8AFB3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01FB0-B659-47B7-911D-AAB3688A0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8F337-BD69-4645-9EA0-B9466EF2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36F6-3F21-4D9C-95BF-CA034461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77B7F-F659-4173-9A23-E55CD59E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10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BE388-D169-4FDA-ACFC-137936520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F3C57A-6871-4764-A82F-62D085BCD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94918-685E-46C9-AA19-5A4102E85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F26CB-A89F-4FC2-8292-29CD1CA05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B65FE-AC2C-4F63-8E61-F27135AC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57C73-F6B8-42BB-A969-F3B766E5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90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4A1BC2-C54B-45E3-B5CB-139A5B70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6E5FE-274C-44D6-98C3-26D810F06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FEF9B-6D4E-4ECD-97A5-9A458CE8F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9AC20-171C-4718-9019-A50B3E67D32D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4890E-E415-4B7F-A5F5-AFF21BB5C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A7C55-FDED-4232-A8AA-064823516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96C7-DB15-49BA-BB06-AA8FD3BC1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8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235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یـهوه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خـدای امـین بر وعده هایت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جنگاور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پیروزی قوم در نبردهایش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3503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ولـیّ زنده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پـدر نسل های بسیار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پناه و صخره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که هستی همیشه بیدار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893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آوایت کوه ها را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به لرزه می اندازد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نجوایت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خستگان را برپا می افرازد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297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گوشهایت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ناله های قومت را شنیده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عـهـد تـو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دستهایت را به میان کشیده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799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تـو بگـشا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آسمان را با قدرت عیسی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بـبـاران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برکات خود را بر کلیسا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743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شـفـاهـا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معجزات و آیات و نشانه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برخیزد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درمیان قومت زِ هر خانه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5551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احـیـا کـن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ایمان ما را تو با کلامت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مکشوف کن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تو از سـرّ آسمان بر قومت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807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بـیـافــزا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نجات یافتگان را به کلیسا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تا که جلال تو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آشکـار بگـردد عـیـسـی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527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شکر و سپاس بر نام تو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ای  خـالــق مــا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کــه  شـنیـدی دعـای قـوم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در نــام  عـیـسـی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0111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ایمان داریم که برکـت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از تـو یـافـتـه ایم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چون با اطمینان آوردیـم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هـر خـواست و دعـا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623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آه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تو بشنو دعای قومت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نمایان ساز روی خود را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با فیض و رحمت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3974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38652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 آمــیــن</a:t>
            </a:r>
          </a:p>
          <a:p>
            <a:pPr algn="r" rtl="1">
              <a:lnSpc>
                <a:spcPct val="150000"/>
              </a:lnSpc>
            </a:pP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 آمــیــن</a:t>
            </a:r>
          </a:p>
        </p:txBody>
      </p:sp>
    </p:spTree>
    <p:extLst>
      <p:ext uri="{BB962C8B-B14F-4D97-AF65-F5344CB8AC3E}">
        <p14:creationId xmlns:p14="http://schemas.microsoft.com/office/powerpoint/2010/main" val="2601940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86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بشنو فریاد ما را که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نــزد تـو آیــد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رهایی ده قوم خود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از زنجیر و بند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63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از تـنگی ها قوم خود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فــراخــی  بــخـشـا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چـون تو تـنها هستی سـپر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گــرداگــرد  مــا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7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بگذار بـیـنـیـم در امنیت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سـاکـن گـشتـه ایـم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ایمان ما را مدد کن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بـه  نـام  عـیـسـی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3426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ای خداوند وعده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هایت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بـه  یــاد آور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بـر وعده های تو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مـی ایـستـیم تا به آخـر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303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گفتی که در دنیا باشد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دردهـا و رنـج هـا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امـا تو غالب گشته ای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مـنـجـیـم عــیــســی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60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اولـیـن و آخـرینی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هـم الـف و یـا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شـیـر سـبـط یـهـودا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هـم بـره ی خـدا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075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1083EA-3FC5-4980-88E2-C429F8FD50AF}"/>
              </a:ext>
            </a:extLst>
          </p:cNvPr>
          <p:cNvSpPr/>
          <p:nvPr/>
        </p:nvSpPr>
        <p:spPr>
          <a:xfrm>
            <a:off x="1" y="0"/>
            <a:ext cx="12192000" cy="55140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هم سلطان آسـمان و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خـالــقِ زمـیـن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هـم تـسـلیـم کردی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جـانت بر کوه جـلجـتا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8224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355</Words>
  <Application>Microsoft Office PowerPoint</Application>
  <PresentationFormat>Widescreen</PresentationFormat>
  <Paragraphs>93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2020-03-15T22:41:00Z</dcterms:created>
  <dcterms:modified xsi:type="dcterms:W3CDTF">2020-03-15T23:24:54Z</dcterms:modified>
</cp:coreProperties>
</file>