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59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26.02.2020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65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26.02.2020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4585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26.02.2020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662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26.02.2020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93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26.02.2020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78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26.02.2020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282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26.02.2020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25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26.02.2020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212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26.02.2020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543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26.02.2020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856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C630F-5198-4EC5-BDF3-B2F6AED7DC67}" type="datetimeFigureOut">
              <a:rPr lang="de-DE" smtClean="0"/>
              <a:t>26.02.2020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73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C630F-5198-4EC5-BDF3-B2F6AED7DC67}" type="datetimeFigureOut">
              <a:rPr lang="de-DE" smtClean="0"/>
              <a:t>26.02.2020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3B10E-0D75-4CFB-9E5F-2D887DD0DD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063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9924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71120"/>
            <a:ext cx="11988799" cy="53553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600" b="1" cap="none" spc="0" dirty="0">
                <a:ln w="952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</a:p>
          <a:p>
            <a:pPr algn="r" rtl="1">
              <a:lnSpc>
                <a:spcPct val="150000"/>
              </a:lnSpc>
            </a:pPr>
            <a:r>
              <a:rPr lang="fa-IR" sz="7000" b="1" cap="none" spc="0" dirty="0">
                <a:ln w="952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آزادی در نام توست</a:t>
            </a:r>
            <a:endParaRPr lang="fa-IR" sz="7000" b="1" dirty="0">
              <a:ln w="952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7200" b="1" dirty="0">
                <a:ln w="952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شفا در نام توست</a:t>
            </a:r>
            <a:endParaRPr lang="fa-IR" sz="7200" b="1" cap="none" spc="0" dirty="0">
              <a:ln w="952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7200" b="1" dirty="0">
                <a:ln w="952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  قدرت در نام توست</a:t>
            </a:r>
          </a:p>
        </p:txBody>
      </p:sp>
    </p:spTree>
    <p:extLst>
      <p:ext uri="{BB962C8B-B14F-4D97-AF65-F5344CB8AC3E}">
        <p14:creationId xmlns:p14="http://schemas.microsoft.com/office/powerpoint/2010/main" val="303639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71120"/>
            <a:ext cx="11988799" cy="526297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1600" b="1" cap="none" spc="0" dirty="0">
              <a:ln w="952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7000" b="1" cap="none" spc="0" dirty="0">
                <a:ln w="952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نجات  در نام توست</a:t>
            </a:r>
            <a:endParaRPr lang="fa-IR" sz="7000" b="1" dirty="0">
              <a:ln w="952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7200" b="1" dirty="0">
                <a:ln w="952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حیات در نام توست</a:t>
            </a:r>
            <a:endParaRPr lang="fa-IR" sz="7200" b="1" cap="none" spc="0" dirty="0">
              <a:ln w="952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6600" b="1" dirty="0">
                <a:ln w="952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نیست مانند تو ای (عیسی) ۲</a:t>
            </a:r>
          </a:p>
        </p:txBody>
      </p:sp>
    </p:spTree>
    <p:extLst>
      <p:ext uri="{BB962C8B-B14F-4D97-AF65-F5344CB8AC3E}">
        <p14:creationId xmlns:p14="http://schemas.microsoft.com/office/powerpoint/2010/main" val="23315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" y="71120"/>
            <a:ext cx="11988799" cy="53553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1600" b="1" cap="none" spc="0" dirty="0">
              <a:ln w="952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7000" b="1" cap="none" spc="0" dirty="0">
                <a:ln w="952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بریزد شفایت </a:t>
            </a:r>
            <a:endParaRPr lang="fa-IR" sz="7000" b="1" dirty="0">
              <a:ln w="952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7200" b="1" dirty="0">
                <a:ln w="952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بریزد قدرتت </a:t>
            </a:r>
            <a:endParaRPr lang="fa-IR" sz="7200" b="1" cap="none" spc="0" dirty="0">
              <a:ln w="9525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effectLst>
                <a:glow rad="228600">
                  <a:schemeClr val="bg1">
                    <a:lumMod val="9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7000" b="1" dirty="0">
                <a:ln w="9525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effectLst>
                  <a:glow rad="228600">
                    <a:schemeClr val="bg1">
                      <a:lumMod val="9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بریزد حضورت ( عیسی ) ۲</a:t>
            </a:r>
          </a:p>
        </p:txBody>
      </p:sp>
    </p:spTree>
    <p:extLst>
      <p:ext uri="{BB962C8B-B14F-4D97-AF65-F5344CB8AC3E}">
        <p14:creationId xmlns:p14="http://schemas.microsoft.com/office/powerpoint/2010/main" val="1816565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5737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45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2019-09-24T10:51:28Z</dcterms:created>
  <dcterms:modified xsi:type="dcterms:W3CDTF">2020-02-26T00:02:12Z</dcterms:modified>
</cp:coreProperties>
</file>