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7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51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43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89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64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77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20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63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51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2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72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3E86F-D705-49EC-A6EE-ED2EAB25CB27}" type="datetimeFigureOut">
              <a:rPr lang="de-DE" smtClean="0"/>
              <a:t>13.02.2020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95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6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398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 حضورت  آمده ام 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سیراب  ساز  وجودم  را  تشنه ام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98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398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  و  جانم  مشتاق  توست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لبریز  ساز  وجودم  را  خالی ام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1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398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نیاز  من  حضور  توست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 که  پاک  شوم  با  آتش  روحت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7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398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نیاز  من  قوت  توست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 که  آرامی  یابم  در  حضورت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74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702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2019-10-22T13:19:48Z</dcterms:created>
  <dcterms:modified xsi:type="dcterms:W3CDTF">2020-02-13T16:26:17Z</dcterms:modified>
</cp:coreProperties>
</file>