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48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46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1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78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84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75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38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7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64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16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48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17A5-5E00-46A2-92A8-6A6DBC6576C9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01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76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708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قصرهای او داخل شو</a:t>
            </a:r>
            <a:endParaRPr lang="en-GB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را سجده کن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قصرهای او داخل شو</a:t>
            </a:r>
            <a:endParaRPr lang="en-GB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و شکوهش بین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64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708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حضور قدوسش برو</a:t>
            </a:r>
            <a:endParaRPr lang="en-GB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را سـتـایـش کـن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قصرهای او داخل شو</a:t>
            </a:r>
            <a:endParaRPr lang="en-GB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مـتـبـدّل  خـواهـی  شـد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76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8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2019-12-17T22:37:09Z</dcterms:created>
  <dcterms:modified xsi:type="dcterms:W3CDTF">2019-12-17T22:50:52Z</dcterms:modified>
</cp:coreProperties>
</file>