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6" r:id="rId9"/>
    <p:sldId id="267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2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37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98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56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91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4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03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98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00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03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70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C9CF4-B86E-409C-AC14-8DE20705D0DC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29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8804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5449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1393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تـسـبـیح  و  حـمـدت گـویـم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 خـداونـد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قـلـبم  سـرایـد  نـامـت  را</a:t>
            </a:r>
          </a:p>
        </p:txBody>
      </p:sp>
    </p:spTree>
    <p:extLst>
      <p:ext uri="{BB962C8B-B14F-4D97-AF65-F5344CB8AC3E}">
        <p14:creationId xmlns:p14="http://schemas.microsoft.com/office/powerpoint/2010/main" val="412362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1040" y="81280"/>
            <a:ext cx="1063751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31393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  ایـمـان  مـی پذیـرم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نـیـکـویـی ات  را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جان  من  بخوان  نامـش  را  </a:t>
            </a:r>
          </a:p>
        </p:txBody>
      </p:sp>
    </p:spTree>
    <p:extLst>
      <p:ext uri="{BB962C8B-B14F-4D97-AF65-F5344CB8AC3E}">
        <p14:creationId xmlns:p14="http://schemas.microsoft.com/office/powerpoint/2010/main" val="4013928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4163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 نـزدم  آیـد  تـرکـم  نـکـنـد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پــادشــاه   پــادشــاه</a:t>
            </a:r>
          </a:p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بـر هـر مشکـلم  پـیـروز  می مـانـم</a:t>
            </a:r>
            <a:r>
              <a:rPr lang="en-GB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بــا ایـمـان   بــا ایـمـان</a:t>
            </a:r>
          </a:p>
        </p:txBody>
      </p:sp>
    </p:spTree>
    <p:extLst>
      <p:ext uri="{BB962C8B-B14F-4D97-AF65-F5344CB8AC3E}">
        <p14:creationId xmlns:p14="http://schemas.microsoft.com/office/powerpoint/2010/main" val="1924895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25853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 شـادی  حـمـدت  می گـویم </a:t>
            </a:r>
          </a:p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سـرایــم   سـرایــم  (۲)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هَــه  هـللویاه    هَــه هـللویاه </a:t>
            </a:r>
          </a:p>
        </p:txBody>
      </p:sp>
    </p:spTree>
    <p:extLst>
      <p:ext uri="{BB962C8B-B14F-4D97-AF65-F5344CB8AC3E}">
        <p14:creationId xmlns:p14="http://schemas.microsoft.com/office/powerpoint/2010/main" val="2152206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25853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 زنـدگـیـم  مـسـیـح </a:t>
            </a:r>
          </a:p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تــو  پـادشـاهـی </a:t>
            </a:r>
          </a:p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قـلـبـم  سـرایـد  مـسـیـح  را </a:t>
            </a:r>
          </a:p>
        </p:txBody>
      </p:sp>
    </p:spTree>
    <p:extLst>
      <p:ext uri="{BB962C8B-B14F-4D97-AF65-F5344CB8AC3E}">
        <p14:creationId xmlns:p14="http://schemas.microsoft.com/office/powerpoint/2010/main" val="153477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25853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پرستش و شکرگزاری</a:t>
            </a:r>
          </a:p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و  دعــاهـــا</a:t>
            </a:r>
          </a:p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جـان  مـن  بـخوان  نـامـش  را 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099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4163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 نـزدم  آیـد  تـرکـم  نـکـنـد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پــادشــاه   پــادشــاه</a:t>
            </a:r>
          </a:p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بـر هـر مشکـلم  پـیـروز  می مـانـم</a:t>
            </a:r>
            <a:r>
              <a:rPr lang="en-GB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بــا ایـمـان   بــا ایـمـان</a:t>
            </a:r>
          </a:p>
        </p:txBody>
      </p:sp>
    </p:spTree>
    <p:extLst>
      <p:ext uri="{BB962C8B-B14F-4D97-AF65-F5344CB8AC3E}">
        <p14:creationId xmlns:p14="http://schemas.microsoft.com/office/powerpoint/2010/main" val="3978538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25853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 شـادی  حـمـدت  می گـویم </a:t>
            </a:r>
          </a:p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سـرایــم   سـرایــم  (۲)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هَــه  هـللویاه    هَــه هـللویاه </a:t>
            </a:r>
          </a:p>
        </p:txBody>
      </p:sp>
    </p:spTree>
    <p:extLst>
      <p:ext uri="{BB962C8B-B14F-4D97-AF65-F5344CB8AC3E}">
        <p14:creationId xmlns:p14="http://schemas.microsoft.com/office/powerpoint/2010/main" val="310471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105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10</cp:revision>
  <dcterms:created xsi:type="dcterms:W3CDTF">2018-08-21T20:47:49Z</dcterms:created>
  <dcterms:modified xsi:type="dcterms:W3CDTF">2020-02-24T18:21:25Z</dcterms:modified>
</cp:coreProperties>
</file>