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64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88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59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6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93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74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4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07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59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29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70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9E64-14E3-4694-80BD-C3826EA0B9F6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9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84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60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شاه شاهان تویی کلام زنده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مالکِ خلـقـت ، خداوند تویی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642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25598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نـامـت ســرایــم  ۲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318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3908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منبع آرامش ، عمانوئیل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مـنـجیِ عـالـم ، خداوند تویی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107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25598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نـامـت ســرایــم  ۲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534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22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2019-12-10T12:25:36Z</dcterms:created>
  <dcterms:modified xsi:type="dcterms:W3CDTF">2019-12-10T12:25:57Z</dcterms:modified>
</cp:coreProperties>
</file>