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6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78135-FD66-4637-8C76-5EA39CE3E0CA}" type="datetimeFigureOut">
              <a:rPr lang="de-DE" smtClean="0"/>
              <a:t>09.12.2019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5963E-0878-4614-99C0-B9E8E4990C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3042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78135-FD66-4637-8C76-5EA39CE3E0CA}" type="datetimeFigureOut">
              <a:rPr lang="de-DE" smtClean="0"/>
              <a:t>09.12.2019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5963E-0878-4614-99C0-B9E8E4990C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8851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78135-FD66-4637-8C76-5EA39CE3E0CA}" type="datetimeFigureOut">
              <a:rPr lang="de-DE" smtClean="0"/>
              <a:t>09.12.2019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5963E-0878-4614-99C0-B9E8E4990C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9437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78135-FD66-4637-8C76-5EA39CE3E0CA}" type="datetimeFigureOut">
              <a:rPr lang="de-DE" smtClean="0"/>
              <a:t>09.12.2019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5963E-0878-4614-99C0-B9E8E4990C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0385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78135-FD66-4637-8C76-5EA39CE3E0CA}" type="datetimeFigureOut">
              <a:rPr lang="de-DE" smtClean="0"/>
              <a:t>09.12.2019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5963E-0878-4614-99C0-B9E8E4990C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8806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78135-FD66-4637-8C76-5EA39CE3E0CA}" type="datetimeFigureOut">
              <a:rPr lang="de-DE" smtClean="0"/>
              <a:t>09.12.2019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5963E-0878-4614-99C0-B9E8E4990C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2559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78135-FD66-4637-8C76-5EA39CE3E0CA}" type="datetimeFigureOut">
              <a:rPr lang="de-DE" smtClean="0"/>
              <a:t>09.12.2019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5963E-0878-4614-99C0-B9E8E4990C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0164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78135-FD66-4637-8C76-5EA39CE3E0CA}" type="datetimeFigureOut">
              <a:rPr lang="de-DE" smtClean="0"/>
              <a:t>09.12.2019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5963E-0878-4614-99C0-B9E8E4990C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7741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78135-FD66-4637-8C76-5EA39CE3E0CA}" type="datetimeFigureOut">
              <a:rPr lang="de-DE" smtClean="0"/>
              <a:t>09.12.2019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5963E-0878-4614-99C0-B9E8E4990C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5149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78135-FD66-4637-8C76-5EA39CE3E0CA}" type="datetimeFigureOut">
              <a:rPr lang="de-DE" smtClean="0"/>
              <a:t>09.12.2019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5963E-0878-4614-99C0-B9E8E4990C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6238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78135-FD66-4637-8C76-5EA39CE3E0CA}" type="datetimeFigureOut">
              <a:rPr lang="de-DE" smtClean="0"/>
              <a:t>09.12.2019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5963E-0878-4614-99C0-B9E8E4990C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5711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78135-FD66-4637-8C76-5EA39CE3E0CA}" type="datetimeFigureOut">
              <a:rPr lang="de-DE" smtClean="0"/>
              <a:t>09.12.2019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5963E-0878-4614-99C0-B9E8E4990C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6545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46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5847755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36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روح القدس به ما</a:t>
            </a:r>
          </a:p>
          <a:p>
            <a:pPr algn="ctr" rtl="1"/>
            <a:endParaRPr lang="fa-IR" sz="14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قوت عطا فرما</a:t>
            </a:r>
          </a:p>
          <a:p>
            <a:pPr algn="ctr" rtl="1"/>
            <a:endParaRPr lang="fa-IR" sz="14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تا آنکه نور رحمتت</a:t>
            </a:r>
          </a:p>
          <a:p>
            <a:pPr algn="ctr" rtl="1"/>
            <a:endParaRPr lang="fa-IR" sz="14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روشن کند جان را </a:t>
            </a:r>
            <a:endParaRPr lang="en-US" sz="72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399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5847755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36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وین قلب جامد را</a:t>
            </a:r>
          </a:p>
          <a:p>
            <a:pPr algn="ctr" rtl="1"/>
            <a:endParaRPr lang="fa-IR" sz="14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بُگداز و غالب آ</a:t>
            </a:r>
          </a:p>
          <a:p>
            <a:pPr algn="ctr" rtl="1"/>
            <a:endParaRPr lang="fa-IR" sz="14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بر جمله افکار بدم</a:t>
            </a:r>
          </a:p>
          <a:p>
            <a:pPr algn="ctr" rtl="1"/>
            <a:endParaRPr lang="fa-IR" sz="14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نـو خـلـقـتم فـرمـا</a:t>
            </a:r>
            <a:endParaRPr lang="en-US" sz="72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5467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5847755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36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ایمان نو بخشا</a:t>
            </a:r>
          </a:p>
          <a:p>
            <a:pPr algn="ctr" rtl="1"/>
            <a:endParaRPr lang="fa-IR" sz="14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شک را ببر از ما</a:t>
            </a:r>
          </a:p>
          <a:p>
            <a:pPr algn="ctr" rtl="1"/>
            <a:endParaRPr lang="fa-IR" sz="14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دلهایمان کن تو مشتعل</a:t>
            </a:r>
          </a:p>
          <a:p>
            <a:pPr algn="ctr" rtl="1"/>
            <a:endParaRPr lang="fa-IR" sz="14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با حُـبِ  بی فـنـا  ۲</a:t>
            </a:r>
            <a:endParaRPr lang="en-US" sz="72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429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5847755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36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حمد از زبان من</a:t>
            </a:r>
          </a:p>
          <a:p>
            <a:pPr algn="ctr" rtl="1"/>
            <a:endParaRPr lang="fa-IR" sz="14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تسبیح زیـبـد تو را</a:t>
            </a:r>
          </a:p>
          <a:p>
            <a:pPr algn="ctr" rtl="1"/>
            <a:endParaRPr lang="fa-IR" sz="14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پس صرف خدمتت کنم</a:t>
            </a:r>
          </a:p>
          <a:p>
            <a:pPr algn="ctr" rtl="1"/>
            <a:endParaRPr lang="fa-IR" sz="14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بـاقـی عـمـرم را</a:t>
            </a:r>
            <a:endParaRPr lang="en-US" sz="72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464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5847755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36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ایمان نو بخشا</a:t>
            </a:r>
          </a:p>
          <a:p>
            <a:pPr algn="ctr" rtl="1"/>
            <a:endParaRPr lang="fa-IR" sz="14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شک را ببر از ما</a:t>
            </a:r>
          </a:p>
          <a:p>
            <a:pPr algn="ctr" rtl="1"/>
            <a:endParaRPr lang="fa-IR" sz="14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دلهایمان کن تو مشتعل</a:t>
            </a:r>
          </a:p>
          <a:p>
            <a:pPr algn="ctr" rtl="1"/>
            <a:endParaRPr lang="fa-IR" sz="14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با حُـبِ  بی فـنـا  ۲</a:t>
            </a:r>
            <a:endParaRPr lang="en-US" sz="72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456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0260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</Words>
  <Application>Microsoft Office PowerPoint</Application>
  <PresentationFormat>Widescreen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1</cp:revision>
  <dcterms:created xsi:type="dcterms:W3CDTF">2019-12-09T14:18:39Z</dcterms:created>
  <dcterms:modified xsi:type="dcterms:W3CDTF">2019-12-09T14:19:00Z</dcterms:modified>
</cp:coreProperties>
</file>