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8" r:id="rId7"/>
    <p:sldId id="260" r:id="rId8"/>
    <p:sldId id="269" r:id="rId9"/>
    <p:sldId id="261" r:id="rId10"/>
    <p:sldId id="270" r:id="rId11"/>
    <p:sldId id="27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5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4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5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7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95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9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6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3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57D7-790E-4D8B-A882-97C89B6DD60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0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مـحـتـاجـم  مـحـتـاجـم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  و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 نـیـازمی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496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زمان مـلاقات با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GB" sz="7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مکان مـلاقات با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4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24731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زمان مـلاقات با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GB" sz="7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مکان مـلاقات با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496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مـحـتـاجـم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مـحـتـاجـم </a:t>
            </a:r>
            <a:endParaRPr lang="fa-IR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پـنـاهـگـاهـم  امـیـد  مـن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939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پـدر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نـیکـو خـدای  قـدیـر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وفــادار  مـی مـانـی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عـیسای  زنـده  ایـمان عـطا کن </a:t>
            </a:r>
            <a:endParaRPr lang="fa-IR" sz="60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بــرای  چــنـیـن  روزی </a:t>
            </a:r>
            <a:endParaRPr lang="en-US" sz="60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مـحـتـاجـم  مـحـتـاجـم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  و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 نـیـازمی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496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زمان مـلاقات با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GB" sz="7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مکان مـلاقات با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496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حـضـور</a:t>
            </a:r>
            <a:endParaRPr lang="en-GB" sz="7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شـفـابـخـش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تـوست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939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پـدر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نـیکـو خـدای  قـدیـر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وفــادار  مـی مـانـی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عـیسای  زنـده  ایـمان عـطا کن </a:t>
            </a:r>
            <a:endParaRPr lang="fa-IR" sz="60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بــرای  چــنـیـن  روزی </a:t>
            </a:r>
            <a:endParaRPr lang="en-US" sz="60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116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  و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</a:t>
            </a:r>
            <a:endParaRPr lang="en-GB" sz="72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بـیـشـتـر</a:t>
            </a:r>
            <a:endParaRPr lang="fa-IR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تـو  نـیـازمـی</a:t>
            </a:r>
            <a:endParaRPr lang="en-US" sz="72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90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2018-08-23T13:12:32Z</dcterms:created>
  <dcterms:modified xsi:type="dcterms:W3CDTF">2019-12-02T22:14:36Z</dcterms:modified>
</cp:coreProperties>
</file>