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6" r:id="rId4"/>
    <p:sldId id="258" r:id="rId5"/>
    <p:sldId id="259" r:id="rId6"/>
    <p:sldId id="260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30.01.2020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277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30.01.2020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86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30.01.2020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941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30.01.2020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71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30.01.2020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191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30.01.2020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047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30.01.2020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8259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30.01.2020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631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30.01.2020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85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30.01.2020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1864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B1378-0C59-4FF9-BCBB-386E6AB03F35}" type="datetimeFigureOut">
              <a:rPr lang="de-DE" smtClean="0"/>
              <a:t>30.01.2020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10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B1378-0C59-4FF9-BCBB-386E6AB03F35}" type="datetimeFigureOut">
              <a:rPr lang="de-DE" smtClean="0"/>
              <a:t>30.01.2020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A047E-A302-47EE-8657-67F4013E4313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5077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8989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80131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یهوه  یهوه 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خداوند  اُمـتها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fa-IR" sz="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یهوه  یهوه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 سـردار  لشگرها</a:t>
            </a:r>
            <a:endParaRPr lang="fa-IR" sz="44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98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089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 آیم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به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نزد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تو </a:t>
            </a:r>
          </a:p>
          <a:p>
            <a:pPr algn="ctr" rtl="1"/>
            <a:endParaRPr lang="en-GB" sz="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بینم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شعله ی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تو</a:t>
            </a:r>
          </a:p>
          <a:p>
            <a:pPr algn="ctr" rtl="1"/>
            <a:endParaRPr lang="fa-IR" sz="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میان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آتشت 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بـشنوم  آوایی  نو</a:t>
            </a:r>
          </a:p>
        </p:txBody>
      </p:sp>
    </p:spTree>
    <p:extLst>
      <p:ext uri="{BB962C8B-B14F-4D97-AF65-F5344CB8AC3E}">
        <p14:creationId xmlns:p14="http://schemas.microsoft.com/office/powerpoint/2010/main" val="2482013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089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یهوه  یهوه</a:t>
            </a:r>
          </a:p>
          <a:p>
            <a:pPr algn="ctr" rtl="1"/>
            <a:r>
              <a:rPr lang="fa-IR" sz="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خداوند  من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یکتاست</a:t>
            </a:r>
          </a:p>
          <a:p>
            <a:pPr algn="ctr" rtl="1"/>
            <a:endParaRPr lang="fa-IR" sz="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یهوه  یهوه </a:t>
            </a:r>
          </a:p>
          <a:p>
            <a:pPr algn="ctr" rtl="1"/>
            <a:endParaRPr lang="fa-IR" sz="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او خالق این دنیاست</a:t>
            </a:r>
          </a:p>
        </p:txBody>
      </p:sp>
    </p:spTree>
    <p:extLst>
      <p:ext uri="{BB962C8B-B14F-4D97-AF65-F5344CB8AC3E}">
        <p14:creationId xmlns:p14="http://schemas.microsoft.com/office/powerpoint/2010/main" val="248275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مـی پـرستـیم  نـام  تـو  را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تـویی  یـگـانـه  خـدای  مـا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مـی پـرسـتیم  نـام  تـو  را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تـویی  تـنها  راه  نجات  مـا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</a:p>
        </p:txBody>
      </p:sp>
    </p:spTree>
    <p:extLst>
      <p:ext uri="{BB962C8B-B14F-4D97-AF65-F5344CB8AC3E}">
        <p14:creationId xmlns:p14="http://schemas.microsoft.com/office/powerpoint/2010/main" val="1394529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70898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یهوه  یهوه</a:t>
            </a:r>
          </a:p>
          <a:p>
            <a:pPr algn="ctr" rtl="1"/>
            <a:r>
              <a:rPr lang="fa-IR" sz="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خداوند  پـرجلـال </a:t>
            </a:r>
          </a:p>
          <a:p>
            <a:pPr algn="ctr" rtl="1"/>
            <a:endParaRPr lang="fa-IR" sz="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یهوه  یهوه </a:t>
            </a:r>
          </a:p>
          <a:p>
            <a:pPr algn="ctr" rtl="1"/>
            <a:endParaRPr lang="fa-IR" sz="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تــو  قـادر  و  مـتـعـال</a:t>
            </a:r>
          </a:p>
        </p:txBody>
      </p:sp>
    </p:spTree>
    <p:extLst>
      <p:ext uri="{BB962C8B-B14F-4D97-AF65-F5344CB8AC3E}">
        <p14:creationId xmlns:p14="http://schemas.microsoft.com/office/powerpoint/2010/main" val="2281987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410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75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7</cp:revision>
  <dcterms:created xsi:type="dcterms:W3CDTF">2019-08-29T17:21:48Z</dcterms:created>
  <dcterms:modified xsi:type="dcterms:W3CDTF">2020-01-30T11:56:27Z</dcterms:modified>
</cp:coreProperties>
</file>