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6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3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1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6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8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BD84-864E-4B81-A972-9E692B9CD7DF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752" y="0"/>
            <a:ext cx="9253728" cy="258532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cap="none" spc="0" dirty="0" smtClean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با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نوایت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آرامی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دادی</a:t>
            </a:r>
          </a:p>
          <a:p>
            <a:pPr algn="ctr" rtl="1"/>
            <a:endParaRPr lang="fa-IR" sz="1200" b="1" cap="none" spc="0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cap="none" spc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وجـودم را </a:t>
            </a:r>
            <a:r>
              <a:rPr lang="fa-IR" sz="6600" b="1" cap="none" spc="0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خـود</a:t>
            </a:r>
            <a:endParaRPr lang="en-US" sz="6600" b="1" cap="none" spc="0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032" y="0"/>
            <a:ext cx="9299448" cy="26776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تو با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سـرودت </a:t>
            </a:r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آزادم کردی</a:t>
            </a:r>
          </a:p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تـرس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هـایم را </a:t>
            </a:r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بـرداشـتی</a:t>
            </a:r>
          </a:p>
        </p:txBody>
      </p:sp>
    </p:spTree>
    <p:extLst>
      <p:ext uri="{BB962C8B-B14F-4D97-AF65-F5344CB8AC3E}">
        <p14:creationId xmlns:p14="http://schemas.microsoft.com/office/powerpoint/2010/main" val="35342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3312" y="0"/>
            <a:ext cx="9336024" cy="26776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دیگر اسیر  ترسهایم  نیستم</a:t>
            </a:r>
          </a:p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مـن فـرزنـد خـدا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هـستم  </a:t>
            </a:r>
            <a:r>
              <a:rPr lang="fa-IR" sz="54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۲</a:t>
            </a:r>
            <a:endParaRPr lang="fa-IR" sz="66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032" y="0"/>
            <a:ext cx="9253728" cy="249299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مـرا شناختی پـیش از تـولـد</a:t>
            </a:r>
          </a:p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0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بـا عـشقـت صدایـم </a:t>
            </a:r>
            <a:r>
              <a:rPr lang="fa-IR" sz="60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کـردی</a:t>
            </a:r>
            <a:endParaRPr lang="fa-IR" sz="60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9888" y="0"/>
            <a:ext cx="9317736" cy="25545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تـولـد </a:t>
            </a:r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یافتم دوباره از </a:t>
            </a:r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نـو</a:t>
            </a:r>
          </a:p>
          <a:p>
            <a:pPr algn="ctr" rtl="1"/>
            <a:r>
              <a:rPr lang="fa-IR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rtl="1"/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چون خونت</a:t>
            </a:r>
            <a:r>
              <a:rPr lang="en-GB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 رگهایم جاریست</a:t>
            </a:r>
            <a:endParaRPr lang="en-US" sz="6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3312" y="0"/>
            <a:ext cx="9336024" cy="26776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دیگر اسیر  ترسهایم  نیستم</a:t>
            </a:r>
          </a:p>
          <a:p>
            <a:pPr algn="ctr" rtl="1"/>
            <a:endParaRPr lang="fa-IR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6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مـن فـرزنـد خـدا </a:t>
            </a:r>
            <a:r>
              <a:rPr lang="fa-IR" sz="66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هـستم  </a:t>
            </a:r>
            <a:r>
              <a:rPr lang="fa-IR" sz="54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۲</a:t>
            </a:r>
            <a:endParaRPr lang="fa-IR" sz="66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7320" y="0"/>
            <a:ext cx="9299448" cy="351634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دریــا را </a:t>
            </a:r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شـکـافـتی</a:t>
            </a:r>
          </a:p>
          <a:p>
            <a:pPr algn="ctr" rtl="1"/>
            <a:r>
              <a:rPr lang="fa-IR" sz="105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اکـنـون </a:t>
            </a:r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روم پــیـش</a:t>
            </a:r>
            <a:endParaRPr lang="en-GB" sz="6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endParaRPr lang="en-GB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ترسهایم ریزد با عـشقت</a:t>
            </a:r>
            <a:endParaRPr lang="en-US" sz="6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032" y="0"/>
            <a:ext cx="9262872" cy="34163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نــجـاتـم  دادی</a:t>
            </a:r>
          </a:p>
          <a:p>
            <a:pPr algn="ctr" rtl="1"/>
            <a:endParaRPr lang="en-GB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6100" b="1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اکـنـون </a:t>
            </a:r>
            <a:r>
              <a:rPr lang="fa-IR" sz="6100" b="1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مـی </a:t>
            </a:r>
            <a:r>
              <a:rPr lang="fa-IR" sz="6100" b="1" dirty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خـوانـم</a:t>
            </a:r>
          </a:p>
          <a:p>
            <a:pPr algn="ctr" rtl="1"/>
            <a:endParaRPr lang="fa-IR" sz="1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fa-IR" sz="61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فرزنـد خـدا هــسـتـم </a:t>
            </a:r>
            <a:endParaRPr lang="en-US" sz="61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5</cp:revision>
  <dcterms:created xsi:type="dcterms:W3CDTF">2018-08-22T19:52:58Z</dcterms:created>
  <dcterms:modified xsi:type="dcterms:W3CDTF">2020-01-24T14:18:40Z</dcterms:modified>
</cp:coreProperties>
</file>