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4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8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70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2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1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6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78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9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4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6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311-3A79-43DF-88B4-AEB5D925A1F6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6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0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سرمای پاییز زندگی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عیسی تنها امیدم تویی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برگ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های پاییزیم چون ریزد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دانم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کلامت می ماند باقی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152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طراوت و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بهارم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شکوفا کن محبت در قلبم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آبادی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هر فصل زندگی تو با منی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286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زمستان تنگی و جفا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شنوم صدای بهارم  را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دانم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دردهای زمان حاضر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هیچ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 در قیاس ظهور جلال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152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طراوت و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بهارم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شکوفا کن محبت در قلبم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آبادی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هر فصل زندگی تو با منی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6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286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گرمای سوزان تابستان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باران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رحمتت را بباران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خشکسالی درد و هر تنگی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پرستم نامت سرودخوانان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8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152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طراوت و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بهارم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شکوفا کن محبت در قلبم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آبادی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هر فصل زندگی تو با منی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6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9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2019-10-23T19:00:32Z</dcterms:created>
  <dcterms:modified xsi:type="dcterms:W3CDTF">2020-01-23T15:08:06Z</dcterms:modified>
</cp:coreProperties>
</file>