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7" r:id="rId8"/>
    <p:sldId id="262" r:id="rId9"/>
    <p:sldId id="263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74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6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4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94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40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16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1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2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0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1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DC9E-9241-4CE5-B2D8-3044F49DA889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15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7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پـیـروزی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حـاضـر کـردی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بـهـر  مـؤمـنـیـن </a:t>
            </a:r>
            <a:r>
              <a:rPr lang="en-GB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</a:t>
            </a:r>
            <a:endParaRPr lang="fa-IR" sz="6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مــسـیــح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تـو دارم یـقـیـن </a:t>
            </a:r>
            <a:r>
              <a:rPr lang="en-GB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4442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6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در موکب ظفر مسیح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پیش رویم با قوت خدا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عطر معرفتش افشانیم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بین انسان های بینوا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343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مسیح قوت ما زِ توست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شهادت و با خون توست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به ما قدرت بخشیده ای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 شیطان تسلط داده ای</a:t>
            </a:r>
            <a:endParaRPr lang="en-US" sz="63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00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پـیـروزی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حـاضـر کـردی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بـهـر  مـؤمـنـیـن </a:t>
            </a:r>
            <a:r>
              <a:rPr lang="en-GB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</a:t>
            </a:r>
            <a:endParaRPr lang="fa-IR" sz="6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مــسـیــح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تـو دارم یـقـیـن </a:t>
            </a:r>
            <a:r>
              <a:rPr lang="en-GB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741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سراییم سرود پیروزی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با شادی در حضور خدا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با ایمان بر دنیا پیروزیم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تا رویم نزد منجی ما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37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مسیح قوت ما زِ توست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شهادت و با خون توست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به ما قدرت بخشیده ای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 شیطان تسلط داده ای</a:t>
            </a:r>
            <a:endParaRPr lang="en-US" sz="63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672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پـیـروزی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حـاضـر کـردی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بـهـر  مـؤمـنـیـن </a:t>
            </a:r>
            <a:r>
              <a:rPr lang="en-GB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</a:t>
            </a:r>
            <a:endParaRPr lang="fa-IR" sz="6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مــسـیــح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تـو دارم یـقـیـن </a:t>
            </a:r>
            <a:r>
              <a:rPr lang="en-GB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345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قلعه ی شیطان فرو ریزد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چون آواز شادمانی خیزد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نه به قوت و نه به قدرت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بلکه با روح او به جرأت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803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مسیح قوت ما زِ توست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شهادت و با خون توست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به ما قدرت بخشیده ای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 شیطان تسلط داده ای</a:t>
            </a:r>
            <a:endParaRPr lang="en-US" sz="63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213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209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2019-10-23T18:01:07Z</dcterms:created>
  <dcterms:modified xsi:type="dcterms:W3CDTF">2020-01-23T12:49:28Z</dcterms:modified>
</cp:coreProperties>
</file>