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6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05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743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381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563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40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040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448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642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77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26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322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609F1-50BB-4471-8442-0C3A5D3065DC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980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640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411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64742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1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حضورت ، در آتش روحت</a:t>
            </a:r>
          </a:p>
          <a:p>
            <a:pPr algn="ctr" rtl="1">
              <a:lnSpc>
                <a:spcPct val="20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پرستیم ، می پرستیم  تو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</a:t>
            </a:r>
            <a:endParaRPr lang="fa-IR" sz="6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59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3322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1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نور  رویت ، مسح حضورت</a:t>
            </a:r>
          </a:p>
          <a:p>
            <a:pPr algn="ctr" rtl="1">
              <a:lnSpc>
                <a:spcPct val="20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سراییم ، نام  قدوست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</a:t>
            </a:r>
            <a:endParaRPr lang="fa-IR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10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1" cy="43322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1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پر جلال و تو  پادشاهی </a:t>
            </a:r>
          </a:p>
          <a:p>
            <a:pPr algn="ctr" rtl="1">
              <a:lnSpc>
                <a:spcPct val="20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خداوند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قدوس</a:t>
            </a:r>
          </a:p>
        </p:txBody>
      </p:sp>
    </p:spTree>
    <p:extLst>
      <p:ext uri="{BB962C8B-B14F-4D97-AF65-F5344CB8AC3E}">
        <p14:creationId xmlns:p14="http://schemas.microsoft.com/office/powerpoint/2010/main" val="408965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3322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1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مالک پرستش هایی </a:t>
            </a:r>
          </a:p>
          <a:p>
            <a:pPr algn="ctr" rtl="1">
              <a:lnSpc>
                <a:spcPct val="20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ملکوت ، تا ابد از آن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توست</a:t>
            </a:r>
            <a:endParaRPr lang="fa-IR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32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3322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1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آرامی نهر حضورت </a:t>
            </a:r>
          </a:p>
          <a:p>
            <a:pPr algn="ctr" rtl="1">
              <a:lnSpc>
                <a:spcPct val="20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قدسهایت ، به قدسهایت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آییم</a:t>
            </a:r>
          </a:p>
        </p:txBody>
      </p:sp>
    </p:spTree>
    <p:extLst>
      <p:ext uri="{BB962C8B-B14F-4D97-AF65-F5344CB8AC3E}">
        <p14:creationId xmlns:p14="http://schemas.microsoft.com/office/powerpoint/2010/main" val="397759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3322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1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قدرت نام عظیمت </a:t>
            </a:r>
          </a:p>
          <a:p>
            <a:pPr algn="ctr" rtl="1">
              <a:lnSpc>
                <a:spcPct val="20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حمد تو را ، از جان و دل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خوانیم</a:t>
            </a:r>
            <a:endParaRPr lang="fa-IR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34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1" cy="43322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1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پر جلال و تو  پادشاهی </a:t>
            </a:r>
          </a:p>
          <a:p>
            <a:pPr algn="ctr" rtl="1">
              <a:lnSpc>
                <a:spcPct val="20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خداوند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قدوس</a:t>
            </a:r>
          </a:p>
        </p:txBody>
      </p:sp>
    </p:spTree>
    <p:extLst>
      <p:ext uri="{BB962C8B-B14F-4D97-AF65-F5344CB8AC3E}">
        <p14:creationId xmlns:p14="http://schemas.microsoft.com/office/powerpoint/2010/main" val="4308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3322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1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لایق ستایش هایی </a:t>
            </a:r>
          </a:p>
          <a:p>
            <a:pPr algn="ctr" rtl="1">
              <a:lnSpc>
                <a:spcPct val="20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حرمت و جلال از آن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توست</a:t>
            </a:r>
            <a:endParaRPr lang="fa-IR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07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85</Words>
  <Application>Microsoft Office PowerPoint</Application>
  <PresentationFormat>Widescreen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2019-08-29T19:22:35Z</dcterms:created>
  <dcterms:modified xsi:type="dcterms:W3CDTF">2020-01-23T12:31:14Z</dcterms:modified>
</cp:coreProperties>
</file>