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70" r:id="rId7"/>
    <p:sldId id="271" r:id="rId8"/>
    <p:sldId id="262" r:id="rId9"/>
    <p:sldId id="272" r:id="rId10"/>
    <p:sldId id="273" r:id="rId11"/>
    <p:sldId id="265" r:id="rId12"/>
    <p:sldId id="274" r:id="rId13"/>
    <p:sldId id="275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93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69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56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00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66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93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152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53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1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39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31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5E6DD-62AB-445D-AB82-C9B51459144B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68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7982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5293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هـللو هـللو  با  شوق  دست زنیم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هـللو هـللو فریاد برآریم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هـللو هـللو دست برافرازیم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خـدا را بـسـرایـیم</a:t>
            </a:r>
          </a:p>
        </p:txBody>
      </p:sp>
    </p:spTree>
    <p:extLst>
      <p:ext uri="{BB962C8B-B14F-4D97-AF65-F5344CB8AC3E}">
        <p14:creationId xmlns:p14="http://schemas.microsoft.com/office/powerpoint/2010/main" val="3877960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38573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دائـم در دعا بمانیم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فیضش نورانی می شویم</a:t>
            </a:r>
          </a:p>
        </p:txBody>
      </p:sp>
    </p:spTree>
    <p:extLst>
      <p:ext uri="{BB962C8B-B14F-4D97-AF65-F5344CB8AC3E}">
        <p14:creationId xmlns:p14="http://schemas.microsoft.com/office/powerpoint/2010/main" val="2598759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40626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تو ،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در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پُــریِ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الـقـدس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بـیـنـیـم</a:t>
            </a:r>
          </a:p>
        </p:txBody>
      </p:sp>
    </p:spTree>
    <p:extLst>
      <p:ext uri="{BB962C8B-B14F-4D97-AF65-F5344CB8AC3E}">
        <p14:creationId xmlns:p14="http://schemas.microsoft.com/office/powerpoint/2010/main" val="2094767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5293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هـللو هـللو  با  شوق  دست زنیم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هـللو هـللو فریاد برآریم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هـللو هـللو دست برافرازیم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خـدا را بـسـرایـیم</a:t>
            </a:r>
          </a:p>
        </p:txBody>
      </p:sp>
    </p:spTree>
    <p:extLst>
      <p:ext uri="{BB962C8B-B14F-4D97-AF65-F5344CB8AC3E}">
        <p14:creationId xmlns:p14="http://schemas.microsoft.com/office/powerpoint/2010/main" val="2726980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499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0626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دائـم سرود حمد خوانیم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فیضش نورانی می شویم</a:t>
            </a:r>
          </a:p>
        </p:txBody>
      </p:sp>
    </p:spTree>
    <p:extLst>
      <p:ext uri="{BB962C8B-B14F-4D97-AF65-F5344CB8AC3E}">
        <p14:creationId xmlns:p14="http://schemas.microsoft.com/office/powerpoint/2010/main" val="160833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40626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تو ،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در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پُــریِ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الـقـدس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بـیـنـیـم</a:t>
            </a:r>
          </a:p>
        </p:txBody>
      </p:sp>
    </p:spTree>
    <p:extLst>
      <p:ext uri="{BB962C8B-B14F-4D97-AF65-F5344CB8AC3E}">
        <p14:creationId xmlns:p14="http://schemas.microsoft.com/office/powerpoint/2010/main" val="3251573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5293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هـللو هـللو  با  شوق  دست زنیم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هـللو هـللو فریاد برآریم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هـللو هـللو دست برافرازیم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خـدا را بـسـرایـیم</a:t>
            </a:r>
          </a:p>
        </p:txBody>
      </p:sp>
    </p:spTree>
    <p:extLst>
      <p:ext uri="{BB962C8B-B14F-4D97-AF65-F5344CB8AC3E}">
        <p14:creationId xmlns:p14="http://schemas.microsoft.com/office/powerpoint/2010/main" val="378064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38573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دائـم شکر و سپاس گوییم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فیضش نورانی می شویم</a:t>
            </a:r>
          </a:p>
        </p:txBody>
      </p:sp>
    </p:spTree>
    <p:extLst>
      <p:ext uri="{BB962C8B-B14F-4D97-AF65-F5344CB8AC3E}">
        <p14:creationId xmlns:p14="http://schemas.microsoft.com/office/powerpoint/2010/main" val="1141314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40626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تو ،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در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پُــریِ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الـقـدس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بـیـنـیـم</a:t>
            </a:r>
          </a:p>
        </p:txBody>
      </p:sp>
    </p:spTree>
    <p:extLst>
      <p:ext uri="{BB962C8B-B14F-4D97-AF65-F5344CB8AC3E}">
        <p14:creationId xmlns:p14="http://schemas.microsoft.com/office/powerpoint/2010/main" val="3711260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5293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هـللو هـللو  با  شوق  دست زنیم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هـللو هـللو فریاد برآریم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هـللو هـللو دست برافرازیم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خـدا را بـسـرایـیم</a:t>
            </a:r>
          </a:p>
        </p:txBody>
      </p:sp>
    </p:spTree>
    <p:extLst>
      <p:ext uri="{BB962C8B-B14F-4D97-AF65-F5344CB8AC3E}">
        <p14:creationId xmlns:p14="http://schemas.microsoft.com/office/powerpoint/2010/main" val="4290468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38573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دائـم محبت نماییم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فیضش نورانی می شویم</a:t>
            </a:r>
          </a:p>
        </p:txBody>
      </p:sp>
    </p:spTree>
    <p:extLst>
      <p:ext uri="{BB962C8B-B14F-4D97-AF65-F5344CB8AC3E}">
        <p14:creationId xmlns:p14="http://schemas.microsoft.com/office/powerpoint/2010/main" val="3084019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40626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تو ،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در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پُــریِ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الـقـدس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بـیـنـیـم</a:t>
            </a:r>
          </a:p>
        </p:txBody>
      </p:sp>
    </p:spTree>
    <p:extLst>
      <p:ext uri="{BB962C8B-B14F-4D97-AF65-F5344CB8AC3E}">
        <p14:creationId xmlns:p14="http://schemas.microsoft.com/office/powerpoint/2010/main" val="1266614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156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2019-10-23T17:11:08Z</dcterms:created>
  <dcterms:modified xsi:type="dcterms:W3CDTF">2020-01-21T15:55:10Z</dcterms:modified>
</cp:coreProperties>
</file>