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1BF"/>
    <a:srgbClr val="A6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7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7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1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1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91B2-A28B-4258-9613-3F0B8673CFD9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849D-833F-405B-A3AD-E262C8AB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بگذار  در  بر  گیرد  وجودت</a:t>
            </a:r>
          </a:p>
          <a:p>
            <a:pPr algn="ctr" rtl="1"/>
            <a:endParaRPr lang="fa-IR" sz="1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روح الـقـدس  و  نـورش</a:t>
            </a:r>
          </a:p>
          <a:p>
            <a:pPr algn="ctr" rtl="1"/>
            <a:endParaRPr lang="fa-IR" sz="1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 و  جـانـت  را </a:t>
            </a:r>
          </a:p>
          <a:p>
            <a:pPr algn="ctr" rtl="1"/>
            <a:endParaRPr lang="fa-IR" sz="1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  کـنـد  از  خـود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935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بـیا  آزاد  شـو  از  اسـارت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روح  او  چـون کبـوتـر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فرود  آید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زندگیت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22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عـیـسـی   ای   عـیـسـی </a:t>
            </a:r>
          </a:p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بـیـا  پـر  سـاز  مـا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endParaRPr lang="en-GB" sz="3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168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اکنون سرودی  دیگر سـر ده </a:t>
            </a:r>
          </a:p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قلبی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 از عشق</a:t>
            </a:r>
          </a:p>
          <a:p>
            <a:pPr algn="ctr" rtl="1"/>
            <a:r>
              <a:rPr lang="fa-IR" sz="1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دستانی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باز بسپار</a:t>
            </a:r>
          </a:p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خود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935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غمهایـت را  بریز  به  پایش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اشکهای  تـلـخ  گناهت </a:t>
            </a:r>
          </a:p>
          <a:p>
            <a:pPr algn="ctr" rtl="1"/>
            <a:endParaRPr lang="fa-IR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حیاتی نو یاب در نام عیسی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22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عـیـسـی   ای   عـیـسـی </a:t>
            </a:r>
          </a:p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بـیـا  پـر  سـاز  مـا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endParaRPr lang="en-GB" sz="3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3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2018-08-21T09:16:57Z</dcterms:created>
  <dcterms:modified xsi:type="dcterms:W3CDTF">2020-01-21T14:01:19Z</dcterms:modified>
</cp:coreProperties>
</file>